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89" r:id="rId3"/>
    <p:sldMasterId id="2147483705" r:id="rId4"/>
  </p:sldMasterIdLst>
  <p:notesMasterIdLst>
    <p:notesMasterId r:id="rId27"/>
  </p:notesMasterIdLst>
  <p:sldIdLst>
    <p:sldId id="1249" r:id="rId5"/>
    <p:sldId id="273" r:id="rId6"/>
    <p:sldId id="1760" r:id="rId7"/>
    <p:sldId id="1759" r:id="rId8"/>
    <p:sldId id="1240" r:id="rId9"/>
    <p:sldId id="1242" r:id="rId10"/>
    <p:sldId id="1196" r:id="rId11"/>
    <p:sldId id="1771" r:id="rId12"/>
    <p:sldId id="1761" r:id="rId13"/>
    <p:sldId id="1758" r:id="rId14"/>
    <p:sldId id="1755" r:id="rId15"/>
    <p:sldId id="271" r:id="rId16"/>
    <p:sldId id="270" r:id="rId17"/>
    <p:sldId id="1264" r:id="rId18"/>
    <p:sldId id="1757" r:id="rId19"/>
    <p:sldId id="1769" r:id="rId20"/>
    <p:sldId id="1763" r:id="rId21"/>
    <p:sldId id="1766" r:id="rId22"/>
    <p:sldId id="1207" r:id="rId23"/>
    <p:sldId id="1248" r:id="rId24"/>
    <p:sldId id="260" r:id="rId25"/>
    <p:sldId id="17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islava I. Nemova" initials="VIN" lastIdx="2" clrIdx="0">
    <p:extLst>
      <p:ext uri="{19B8F6BF-5375-455C-9EA6-DF929625EA0E}">
        <p15:presenceInfo xmlns:p15="http://schemas.microsoft.com/office/powerpoint/2012/main" userId="S::vnemova@worldbank.org::ed9b3682-585d-4a7a-9ffa-dfdb3a9292c5" providerId="AD"/>
      </p:ext>
    </p:extLst>
  </p:cmAuthor>
  <p:cmAuthor id="2" name="Kiana Lee Seecharan" initials="KLS" lastIdx="1" clrIdx="1">
    <p:extLst>
      <p:ext uri="{19B8F6BF-5375-455C-9EA6-DF929625EA0E}">
        <p15:presenceInfo xmlns:p15="http://schemas.microsoft.com/office/powerpoint/2012/main" userId="S::kseecharan@worldbank.org::b881f855-2b02-4a01-a5ba-d401320abfe1" providerId="AD"/>
      </p:ext>
    </p:extLst>
  </p:cmAuthor>
  <p:cmAuthor id="3" name="Berengere P. C. Prince" initials="BPCP" lastIdx="1" clrIdx="2">
    <p:extLst>
      <p:ext uri="{19B8F6BF-5375-455C-9EA6-DF929625EA0E}">
        <p15:presenceInfo xmlns:p15="http://schemas.microsoft.com/office/powerpoint/2012/main" userId="S::bprince@worldbank.org::595dc4ac-0698-4ad7-add1-bbf230f364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12" autoAdjust="0"/>
    <p:restoredTop sz="94660"/>
  </p:normalViewPr>
  <p:slideViewPr>
    <p:cSldViewPr snapToGrid="0">
      <p:cViewPr varScale="1">
        <p:scale>
          <a:sx n="72" d="100"/>
          <a:sy n="72" d="100"/>
        </p:scale>
        <p:origin x="930"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engere P. C. Prince" userId="595dc4ac-0698-4ad7-add1-bbf230f364a7" providerId="ADAL" clId="{C0EFD672-E7E0-48D7-B822-146D292EDA71}"/>
    <pc:docChg chg="custSel delSld modSld">
      <pc:chgData name="Berengere P. C. Prince" userId="595dc4ac-0698-4ad7-add1-bbf230f364a7" providerId="ADAL" clId="{C0EFD672-E7E0-48D7-B822-146D292EDA71}" dt="2021-10-01T07:54:16.465" v="34" actId="14100"/>
      <pc:docMkLst>
        <pc:docMk/>
      </pc:docMkLst>
      <pc:sldChg chg="modSp mod delCm">
        <pc:chgData name="Berengere P. C. Prince" userId="595dc4ac-0698-4ad7-add1-bbf230f364a7" providerId="ADAL" clId="{C0EFD672-E7E0-48D7-B822-146D292EDA71}" dt="2021-10-01T07:54:16.465" v="34" actId="14100"/>
        <pc:sldMkLst>
          <pc:docMk/>
          <pc:sldMk cId="4059406527" sldId="1249"/>
        </pc:sldMkLst>
        <pc:picChg chg="mod">
          <ac:chgData name="Berengere P. C. Prince" userId="595dc4ac-0698-4ad7-add1-bbf230f364a7" providerId="ADAL" clId="{C0EFD672-E7E0-48D7-B822-146D292EDA71}" dt="2021-10-01T07:54:16.465" v="34" actId="14100"/>
          <ac:picMkLst>
            <pc:docMk/>
            <pc:sldMk cId="4059406527" sldId="1249"/>
            <ac:picMk id="6" creationId="{ED33F7DF-76EB-DE4A-82D1-217DD582C715}"/>
          </ac:picMkLst>
        </pc:picChg>
      </pc:sldChg>
      <pc:sldChg chg="modSp mod">
        <pc:chgData name="Berengere P. C. Prince" userId="595dc4ac-0698-4ad7-add1-bbf230f364a7" providerId="ADAL" clId="{C0EFD672-E7E0-48D7-B822-146D292EDA71}" dt="2021-10-01T07:50:40.314" v="5" actId="6549"/>
        <pc:sldMkLst>
          <pc:docMk/>
          <pc:sldMk cId="2587643477" sldId="1761"/>
        </pc:sldMkLst>
        <pc:spChg chg="mod">
          <ac:chgData name="Berengere P. C. Prince" userId="595dc4ac-0698-4ad7-add1-bbf230f364a7" providerId="ADAL" clId="{C0EFD672-E7E0-48D7-B822-146D292EDA71}" dt="2021-10-01T07:50:40.314" v="5" actId="6549"/>
          <ac:spMkLst>
            <pc:docMk/>
            <pc:sldMk cId="2587643477" sldId="1761"/>
            <ac:spMk id="12" creationId="{5C38EC6E-9E74-2E46-A67E-6392C20BF478}"/>
          </ac:spMkLst>
        </pc:spChg>
      </pc:sldChg>
      <pc:sldChg chg="del">
        <pc:chgData name="Berengere P. C. Prince" userId="595dc4ac-0698-4ad7-add1-bbf230f364a7" providerId="ADAL" clId="{C0EFD672-E7E0-48D7-B822-146D292EDA71}" dt="2021-10-01T07:49:38.703" v="1" actId="47"/>
        <pc:sldMkLst>
          <pc:docMk/>
          <pc:sldMk cId="3046074923" sldId="1762"/>
        </pc:sldMkLst>
      </pc:sldChg>
      <pc:sldChg chg="modSp mod">
        <pc:chgData name="Berengere P. C. Prince" userId="595dc4ac-0698-4ad7-add1-bbf230f364a7" providerId="ADAL" clId="{C0EFD672-E7E0-48D7-B822-146D292EDA71}" dt="2021-10-01T07:52:49.739" v="33" actId="6549"/>
        <pc:sldMkLst>
          <pc:docMk/>
          <pc:sldMk cId="916205337" sldId="1767"/>
        </pc:sldMkLst>
        <pc:spChg chg="mod">
          <ac:chgData name="Berengere P. C. Prince" userId="595dc4ac-0698-4ad7-add1-bbf230f364a7" providerId="ADAL" clId="{C0EFD672-E7E0-48D7-B822-146D292EDA71}" dt="2021-10-01T07:52:49.739" v="33" actId="6549"/>
          <ac:spMkLst>
            <pc:docMk/>
            <pc:sldMk cId="916205337" sldId="1767"/>
            <ac:spMk id="3" creationId="{22DA4AEB-6570-4525-A4B4-F57F80A4CE6E}"/>
          </ac:spMkLst>
        </pc:spChg>
      </pc:sldChg>
      <pc:sldChg chg="modSp mod">
        <pc:chgData name="Berengere P. C. Prince" userId="595dc4ac-0698-4ad7-add1-bbf230f364a7" providerId="ADAL" clId="{C0EFD672-E7E0-48D7-B822-146D292EDA71}" dt="2021-10-01T07:52:20.966" v="9"/>
        <pc:sldMkLst>
          <pc:docMk/>
          <pc:sldMk cId="1054561330" sldId="1768"/>
        </pc:sldMkLst>
        <pc:spChg chg="mod">
          <ac:chgData name="Berengere P. C. Prince" userId="595dc4ac-0698-4ad7-add1-bbf230f364a7" providerId="ADAL" clId="{C0EFD672-E7E0-48D7-B822-146D292EDA71}" dt="2021-10-01T07:52:20.966" v="9"/>
          <ac:spMkLst>
            <pc:docMk/>
            <pc:sldMk cId="1054561330" sldId="1768"/>
            <ac:spMk id="3" creationId="{85D42A49-4E92-41B8-B7F2-0CE4921C7341}"/>
          </ac:spMkLst>
        </pc:spChg>
      </pc:sldChg>
      <pc:sldChg chg="modSp mod">
        <pc:chgData name="Berengere P. C. Prince" userId="595dc4ac-0698-4ad7-add1-bbf230f364a7" providerId="ADAL" clId="{C0EFD672-E7E0-48D7-B822-146D292EDA71}" dt="2021-10-01T07:51:51.319" v="8" actId="13926"/>
        <pc:sldMkLst>
          <pc:docMk/>
          <pc:sldMk cId="2625204021" sldId="1769"/>
        </pc:sldMkLst>
        <pc:spChg chg="mod">
          <ac:chgData name="Berengere P. C. Prince" userId="595dc4ac-0698-4ad7-add1-bbf230f364a7" providerId="ADAL" clId="{C0EFD672-E7E0-48D7-B822-146D292EDA71}" dt="2021-10-01T07:51:51.319" v="8" actId="13926"/>
          <ac:spMkLst>
            <pc:docMk/>
            <pc:sldMk cId="2625204021" sldId="1769"/>
            <ac:spMk id="2" creationId="{74873244-EB89-4EBA-BE71-931E4631B3D0}"/>
          </ac:spMkLst>
        </pc:spChg>
        <pc:spChg chg="mod">
          <ac:chgData name="Berengere P. C. Prince" userId="595dc4ac-0698-4ad7-add1-bbf230f364a7" providerId="ADAL" clId="{C0EFD672-E7E0-48D7-B822-146D292EDA71}" dt="2021-10-01T07:51:47.645" v="7" actId="13926"/>
          <ac:spMkLst>
            <pc:docMk/>
            <pc:sldMk cId="2625204021" sldId="1769"/>
            <ac:spMk id="3" creationId="{85D42A49-4E92-41B8-B7F2-0CE4921C734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78501-BB52-43F8-A474-0ECBE9D4E9F5}"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n-US"/>
        </a:p>
      </dgm:t>
    </dgm:pt>
    <dgm:pt modelId="{D2C0A23F-60AA-4307-823A-A44D2424B9B4}">
      <dgm:prSet phldrT="[Text]" custT="1"/>
      <dgm:spPr/>
      <dgm:t>
        <a:bodyPr/>
        <a:lstStyle/>
        <a:p>
          <a:r>
            <a:rPr lang="ru-RU" sz="1800" b="1" dirty="0">
              <a:latin typeface="Century Gothic" panose="020B0502020202020204" pitchFamily="34" charset="0"/>
            </a:rPr>
            <a:t>Региональный проект BBSEA</a:t>
          </a:r>
        </a:p>
      </dgm:t>
    </dgm:pt>
    <dgm:pt modelId="{3341A437-4CF3-48DD-A906-F8818457DA39}" type="parTrans" cxnId="{491FC3F7-10A6-4A6F-95A8-42D02DC771D4}">
      <dgm:prSet/>
      <dgm:spPr/>
      <dgm:t>
        <a:bodyPr/>
        <a:lstStyle/>
        <a:p>
          <a:endParaRPr lang="en-US" sz="1400"/>
        </a:p>
      </dgm:t>
    </dgm:pt>
    <dgm:pt modelId="{84AC70BB-2642-463B-A5B8-1DE9E45DCB6E}" type="sibTrans" cxnId="{491FC3F7-10A6-4A6F-95A8-42D02DC771D4}">
      <dgm:prSet/>
      <dgm:spPr/>
      <dgm:t>
        <a:bodyPr/>
        <a:lstStyle/>
        <a:p>
          <a:endParaRPr lang="en-US" sz="1400"/>
        </a:p>
      </dgm:t>
    </dgm:pt>
    <dgm:pt modelId="{0C527F92-FD83-46A9-A0E9-7C94EB009A2D}">
      <dgm:prSet phldrT="[Text]" custT="1"/>
      <dgm:spPr/>
      <dgm:t>
        <a:bodyPr/>
        <a:lstStyle/>
        <a:p>
          <a:pPr>
            <a:lnSpc>
              <a:spcPts val="1500"/>
            </a:lnSpc>
            <a:spcAft>
              <a:spcPts val="0"/>
            </a:spcAft>
          </a:pPr>
          <a:r>
            <a:rPr lang="ru-RU" sz="1200" b="1" dirty="0">
              <a:latin typeface="Century Gothic" panose="020B0502020202020204" pitchFamily="34" charset="0"/>
            </a:rPr>
            <a:t>Региональный отчет о предотвращении загрязнения (</a:t>
          </a:r>
          <a:r>
            <a:rPr lang="ru-RU" sz="1200" b="1" dirty="0" err="1">
              <a:latin typeface="Century Gothic" panose="020B0502020202020204" pitchFamily="34" charset="0"/>
            </a:rPr>
            <a:t>Regional</a:t>
          </a:r>
          <a:r>
            <a:rPr lang="ru-RU" sz="1200" b="1" dirty="0">
              <a:latin typeface="Century Gothic" panose="020B0502020202020204" pitchFamily="34" charset="0"/>
            </a:rPr>
            <a:t> </a:t>
          </a:r>
          <a:r>
            <a:rPr lang="ru-RU" sz="1200" b="1" dirty="0" err="1">
              <a:latin typeface="Century Gothic" panose="020B0502020202020204" pitchFamily="34" charset="0"/>
            </a:rPr>
            <a:t>Pollution</a:t>
          </a:r>
          <a:r>
            <a:rPr lang="ru-RU" sz="1200" b="1" dirty="0">
              <a:latin typeface="Century Gothic" panose="020B0502020202020204" pitchFamily="34" charset="0"/>
            </a:rPr>
            <a:t> </a:t>
          </a:r>
          <a:r>
            <a:rPr lang="ru-RU" sz="1200" b="1" dirty="0" err="1">
              <a:latin typeface="Century Gothic" panose="020B0502020202020204" pitchFamily="34" charset="0"/>
            </a:rPr>
            <a:t>Prevention</a:t>
          </a:r>
          <a:r>
            <a:rPr lang="ru-RU" sz="1200" b="1" dirty="0">
              <a:latin typeface="Century Gothic" panose="020B0502020202020204" pitchFamily="34" charset="0"/>
            </a:rPr>
            <a:t> Report, PROBLUE)</a:t>
          </a:r>
        </a:p>
      </dgm:t>
    </dgm:pt>
    <dgm:pt modelId="{FBDBB172-EFB4-49F0-AF28-C805B03725A4}" type="parTrans" cxnId="{0C03A125-559B-4525-AE1A-17CFEAC28B99}">
      <dgm:prSet/>
      <dgm:spPr/>
      <dgm:t>
        <a:bodyPr/>
        <a:lstStyle/>
        <a:p>
          <a:endParaRPr lang="en-US" sz="1400"/>
        </a:p>
      </dgm:t>
    </dgm:pt>
    <dgm:pt modelId="{A8DEC29A-7A41-427D-82A6-63CD8F97A6D7}" type="sibTrans" cxnId="{0C03A125-559B-4525-AE1A-17CFEAC28B99}">
      <dgm:prSet/>
      <dgm:spPr/>
      <dgm:t>
        <a:bodyPr/>
        <a:lstStyle/>
        <a:p>
          <a:endParaRPr lang="en-US" sz="1400"/>
        </a:p>
      </dgm:t>
    </dgm:pt>
    <dgm:pt modelId="{924D8FD0-611A-47C3-B0F5-79B6F0C8F949}">
      <dgm:prSet phldrT="[Text]" custT="1"/>
      <dgm:spPr/>
      <dgm:t>
        <a:bodyPr/>
        <a:lstStyle/>
        <a:p>
          <a:r>
            <a:rPr lang="ru-RU" sz="1200" b="1" dirty="0">
              <a:latin typeface="Century Gothic" panose="020B0502020202020204" pitchFamily="34" charset="0"/>
            </a:rPr>
            <a:t>Проекты отдельных стран под руководством ВБ (главным образом МБРР)</a:t>
          </a:r>
        </a:p>
      </dgm:t>
    </dgm:pt>
    <dgm:pt modelId="{8409F490-D314-4A17-9234-F65492A0F55D}" type="parTrans" cxnId="{28A921CB-418B-4318-83CC-936CD075CA3F}">
      <dgm:prSet/>
      <dgm:spPr/>
      <dgm:t>
        <a:bodyPr/>
        <a:lstStyle/>
        <a:p>
          <a:endParaRPr lang="en-US" sz="1400"/>
        </a:p>
      </dgm:t>
    </dgm:pt>
    <dgm:pt modelId="{DFE0427B-36D8-46BA-8265-71F175750A58}" type="sibTrans" cxnId="{28A921CB-418B-4318-83CC-936CD075CA3F}">
      <dgm:prSet/>
      <dgm:spPr/>
      <dgm:t>
        <a:bodyPr/>
        <a:lstStyle/>
        <a:p>
          <a:endParaRPr lang="en-US" sz="1400"/>
        </a:p>
      </dgm:t>
    </dgm:pt>
    <dgm:pt modelId="{075F2421-5B89-46FD-A0A7-365275B315DE}" type="pres">
      <dgm:prSet presAssocID="{77B78501-BB52-43F8-A474-0ECBE9D4E9F5}" presName="Name0" presStyleCnt="0">
        <dgm:presLayoutVars>
          <dgm:dir/>
          <dgm:resizeHandles val="exact"/>
        </dgm:presLayoutVars>
      </dgm:prSet>
      <dgm:spPr/>
    </dgm:pt>
    <dgm:pt modelId="{DC42E694-D5F8-4E20-8F08-070BB4822635}" type="pres">
      <dgm:prSet presAssocID="{924D8FD0-611A-47C3-B0F5-79B6F0C8F949}" presName="Name5" presStyleLbl="vennNode1" presStyleIdx="0" presStyleCnt="3">
        <dgm:presLayoutVars>
          <dgm:bulletEnabled val="1"/>
        </dgm:presLayoutVars>
      </dgm:prSet>
      <dgm:spPr/>
    </dgm:pt>
    <dgm:pt modelId="{E569B276-7B31-453C-B0AA-076F61E7AC3E}" type="pres">
      <dgm:prSet presAssocID="{DFE0427B-36D8-46BA-8265-71F175750A58}" presName="space" presStyleCnt="0"/>
      <dgm:spPr/>
    </dgm:pt>
    <dgm:pt modelId="{35089725-D2B2-4A49-AB95-8A1E3D307A84}" type="pres">
      <dgm:prSet presAssocID="{0C527F92-FD83-46A9-A0E9-7C94EB009A2D}" presName="Name5" presStyleLbl="vennNode1" presStyleIdx="1" presStyleCnt="3">
        <dgm:presLayoutVars>
          <dgm:bulletEnabled val="1"/>
        </dgm:presLayoutVars>
      </dgm:prSet>
      <dgm:spPr/>
    </dgm:pt>
    <dgm:pt modelId="{5FF1AE76-92DD-4DA3-91D9-07EC9D2BA0CB}" type="pres">
      <dgm:prSet presAssocID="{A8DEC29A-7A41-427D-82A6-63CD8F97A6D7}" presName="space" presStyleCnt="0"/>
      <dgm:spPr/>
    </dgm:pt>
    <dgm:pt modelId="{1C9E72D3-D417-4762-882E-50B8C3635A00}" type="pres">
      <dgm:prSet presAssocID="{D2C0A23F-60AA-4307-823A-A44D2424B9B4}" presName="Name5" presStyleLbl="vennNode1" presStyleIdx="2" presStyleCnt="3">
        <dgm:presLayoutVars>
          <dgm:bulletEnabled val="1"/>
        </dgm:presLayoutVars>
      </dgm:prSet>
      <dgm:spPr/>
    </dgm:pt>
  </dgm:ptLst>
  <dgm:cxnLst>
    <dgm:cxn modelId="{0C03A125-559B-4525-AE1A-17CFEAC28B99}" srcId="{77B78501-BB52-43F8-A474-0ECBE9D4E9F5}" destId="{0C527F92-FD83-46A9-A0E9-7C94EB009A2D}" srcOrd="1" destOrd="0" parTransId="{FBDBB172-EFB4-49F0-AF28-C805B03725A4}" sibTransId="{A8DEC29A-7A41-427D-82A6-63CD8F97A6D7}"/>
    <dgm:cxn modelId="{B0414969-D69A-4446-B34D-12EF89749986}" type="presOf" srcId="{77B78501-BB52-43F8-A474-0ECBE9D4E9F5}" destId="{075F2421-5B89-46FD-A0A7-365275B315DE}" srcOrd="0" destOrd="0" presId="urn:microsoft.com/office/officeart/2005/8/layout/venn3"/>
    <dgm:cxn modelId="{024DD496-010F-4DF5-8774-E686FA98BBB8}" type="presOf" srcId="{D2C0A23F-60AA-4307-823A-A44D2424B9B4}" destId="{1C9E72D3-D417-4762-882E-50B8C3635A00}" srcOrd="0" destOrd="0" presId="urn:microsoft.com/office/officeart/2005/8/layout/venn3"/>
    <dgm:cxn modelId="{28A921CB-418B-4318-83CC-936CD075CA3F}" srcId="{77B78501-BB52-43F8-A474-0ECBE9D4E9F5}" destId="{924D8FD0-611A-47C3-B0F5-79B6F0C8F949}" srcOrd="0" destOrd="0" parTransId="{8409F490-D314-4A17-9234-F65492A0F55D}" sibTransId="{DFE0427B-36D8-46BA-8265-71F175750A58}"/>
    <dgm:cxn modelId="{DE46E4D0-8451-491F-8E23-B6CCDED2D802}" type="presOf" srcId="{0C527F92-FD83-46A9-A0E9-7C94EB009A2D}" destId="{35089725-D2B2-4A49-AB95-8A1E3D307A84}" srcOrd="0" destOrd="0" presId="urn:microsoft.com/office/officeart/2005/8/layout/venn3"/>
    <dgm:cxn modelId="{01593FEC-FA4A-4023-BA56-4B0C00A3E636}" type="presOf" srcId="{924D8FD0-611A-47C3-B0F5-79B6F0C8F949}" destId="{DC42E694-D5F8-4E20-8F08-070BB4822635}" srcOrd="0" destOrd="0" presId="urn:microsoft.com/office/officeart/2005/8/layout/venn3"/>
    <dgm:cxn modelId="{491FC3F7-10A6-4A6F-95A8-42D02DC771D4}" srcId="{77B78501-BB52-43F8-A474-0ECBE9D4E9F5}" destId="{D2C0A23F-60AA-4307-823A-A44D2424B9B4}" srcOrd="2" destOrd="0" parTransId="{3341A437-4CF3-48DD-A906-F8818457DA39}" sibTransId="{84AC70BB-2642-463B-A5B8-1DE9E45DCB6E}"/>
    <dgm:cxn modelId="{6DFD5308-D3EE-47BD-A857-A056209856C2}" type="presParOf" srcId="{075F2421-5B89-46FD-A0A7-365275B315DE}" destId="{DC42E694-D5F8-4E20-8F08-070BB4822635}" srcOrd="0" destOrd="0" presId="urn:microsoft.com/office/officeart/2005/8/layout/venn3"/>
    <dgm:cxn modelId="{87D84536-901D-4ED2-AF0F-6479E3C59983}" type="presParOf" srcId="{075F2421-5B89-46FD-A0A7-365275B315DE}" destId="{E569B276-7B31-453C-B0AA-076F61E7AC3E}" srcOrd="1" destOrd="0" presId="urn:microsoft.com/office/officeart/2005/8/layout/venn3"/>
    <dgm:cxn modelId="{2CD298A3-C3EF-429C-AF9B-99A00FF18B2E}" type="presParOf" srcId="{075F2421-5B89-46FD-A0A7-365275B315DE}" destId="{35089725-D2B2-4A49-AB95-8A1E3D307A84}" srcOrd="2" destOrd="0" presId="urn:microsoft.com/office/officeart/2005/8/layout/venn3"/>
    <dgm:cxn modelId="{D3CA5EE3-908C-4E86-B76C-42322CDE02E1}" type="presParOf" srcId="{075F2421-5B89-46FD-A0A7-365275B315DE}" destId="{5FF1AE76-92DD-4DA3-91D9-07EC9D2BA0CB}" srcOrd="3" destOrd="0" presId="urn:microsoft.com/office/officeart/2005/8/layout/venn3"/>
    <dgm:cxn modelId="{BD94FCAE-1B28-424F-9D59-9DB2F9624EB8}" type="presParOf" srcId="{075F2421-5B89-46FD-A0A7-365275B315DE}" destId="{1C9E72D3-D417-4762-882E-50B8C3635A00}" srcOrd="4" destOrd="0" presId="urn:microsoft.com/office/officeart/2005/8/layout/ven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E694-D5F8-4E20-8F08-070BB4822635}">
      <dsp:nvSpPr>
        <dsp:cNvPr id="0" name=""/>
        <dsp:cNvSpPr/>
      </dsp:nvSpPr>
      <dsp:spPr>
        <a:xfrm>
          <a:off x="2326" y="456627"/>
          <a:ext cx="2034099" cy="203409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1943" tIns="15240" rIns="111943" bIns="15240" numCol="1" spcCol="1270" anchor="ctr" anchorCtr="0">
          <a:noAutofit/>
        </a:bodyPr>
        <a:lstStyle/>
        <a:p>
          <a:pPr marL="0" lvl="0" indent="0" algn="ctr" defTabSz="533400">
            <a:lnSpc>
              <a:spcPct val="90000"/>
            </a:lnSpc>
            <a:spcBef>
              <a:spcPct val="0"/>
            </a:spcBef>
            <a:spcAft>
              <a:spcPct val="35000"/>
            </a:spcAft>
            <a:buNone/>
          </a:pPr>
          <a:r>
            <a:rPr lang="ru-RU" sz="1200" b="1" kern="1200" dirty="0">
              <a:latin typeface="Century Gothic" panose="020B0502020202020204" pitchFamily="34" charset="0"/>
            </a:rPr>
            <a:t>Проекты отдельных стран под руководством ВБ (главным образом МБРР)</a:t>
          </a:r>
        </a:p>
      </dsp:txBody>
      <dsp:txXfrm>
        <a:off x="300213" y="754514"/>
        <a:ext cx="1438325" cy="1438325"/>
      </dsp:txXfrm>
    </dsp:sp>
    <dsp:sp modelId="{35089725-D2B2-4A49-AB95-8A1E3D307A84}">
      <dsp:nvSpPr>
        <dsp:cNvPr id="0" name=""/>
        <dsp:cNvSpPr/>
      </dsp:nvSpPr>
      <dsp:spPr>
        <a:xfrm>
          <a:off x="1629605" y="456627"/>
          <a:ext cx="2034099" cy="2034099"/>
        </a:xfrm>
        <a:prstGeom prst="ellipse">
          <a:avLst/>
        </a:prstGeom>
        <a:solidFill>
          <a:schemeClr val="accent3">
            <a:alpha val="50000"/>
            <a:hueOff val="378640"/>
            <a:satOff val="4952"/>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1943" tIns="15240" rIns="111943" bIns="15240" numCol="1" spcCol="1270" anchor="ctr" anchorCtr="0">
          <a:noAutofit/>
        </a:bodyPr>
        <a:lstStyle/>
        <a:p>
          <a:pPr marL="0" lvl="0" indent="0" algn="ctr" defTabSz="533400">
            <a:lnSpc>
              <a:spcPts val="1500"/>
            </a:lnSpc>
            <a:spcBef>
              <a:spcPct val="0"/>
            </a:spcBef>
            <a:spcAft>
              <a:spcPts val="0"/>
            </a:spcAft>
            <a:buNone/>
          </a:pPr>
          <a:r>
            <a:rPr lang="ru-RU" sz="1200" b="1" kern="1200" dirty="0">
              <a:latin typeface="Century Gothic" panose="020B0502020202020204" pitchFamily="34" charset="0"/>
            </a:rPr>
            <a:t>Региональный отчет о предотвращении загрязнения (</a:t>
          </a:r>
          <a:r>
            <a:rPr lang="ru-RU" sz="1200" b="1" kern="1200" dirty="0" err="1">
              <a:latin typeface="Century Gothic" panose="020B0502020202020204" pitchFamily="34" charset="0"/>
            </a:rPr>
            <a:t>Regional</a:t>
          </a:r>
          <a:r>
            <a:rPr lang="ru-RU" sz="1200" b="1" kern="1200" dirty="0">
              <a:latin typeface="Century Gothic" panose="020B0502020202020204" pitchFamily="34" charset="0"/>
            </a:rPr>
            <a:t> </a:t>
          </a:r>
          <a:r>
            <a:rPr lang="ru-RU" sz="1200" b="1" kern="1200" dirty="0" err="1">
              <a:latin typeface="Century Gothic" panose="020B0502020202020204" pitchFamily="34" charset="0"/>
            </a:rPr>
            <a:t>Pollution</a:t>
          </a:r>
          <a:r>
            <a:rPr lang="ru-RU" sz="1200" b="1" kern="1200" dirty="0">
              <a:latin typeface="Century Gothic" panose="020B0502020202020204" pitchFamily="34" charset="0"/>
            </a:rPr>
            <a:t> </a:t>
          </a:r>
          <a:r>
            <a:rPr lang="ru-RU" sz="1200" b="1" kern="1200" dirty="0" err="1">
              <a:latin typeface="Century Gothic" panose="020B0502020202020204" pitchFamily="34" charset="0"/>
            </a:rPr>
            <a:t>Prevention</a:t>
          </a:r>
          <a:r>
            <a:rPr lang="ru-RU" sz="1200" b="1" kern="1200" dirty="0">
              <a:latin typeface="Century Gothic" panose="020B0502020202020204" pitchFamily="34" charset="0"/>
            </a:rPr>
            <a:t> Report, PROBLUE)</a:t>
          </a:r>
        </a:p>
      </dsp:txBody>
      <dsp:txXfrm>
        <a:off x="1927492" y="754514"/>
        <a:ext cx="1438325" cy="1438325"/>
      </dsp:txXfrm>
    </dsp:sp>
    <dsp:sp modelId="{1C9E72D3-D417-4762-882E-50B8C3635A00}">
      <dsp:nvSpPr>
        <dsp:cNvPr id="0" name=""/>
        <dsp:cNvSpPr/>
      </dsp:nvSpPr>
      <dsp:spPr>
        <a:xfrm>
          <a:off x="3256884" y="456627"/>
          <a:ext cx="2034099" cy="2034099"/>
        </a:xfrm>
        <a:prstGeom prst="ellipse">
          <a:avLst/>
        </a:prstGeom>
        <a:solidFill>
          <a:schemeClr val="accent3">
            <a:alpha val="50000"/>
            <a:hueOff val="757279"/>
            <a:satOff val="9903"/>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1943" tIns="22860" rIns="111943"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Century Gothic" panose="020B0502020202020204" pitchFamily="34" charset="0"/>
            </a:rPr>
            <a:t>Региональный проект BBSEA</a:t>
          </a:r>
        </a:p>
      </dsp:txBody>
      <dsp:txXfrm>
        <a:off x="3554771" y="754514"/>
        <a:ext cx="1438325" cy="143832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E1D7B-9C6C-4FCA-A173-2D0E1A0B9D1A}"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3E990-D79D-434E-B381-26EBE2463B10}" type="slidenum">
              <a:rPr lang="en-US" smtClean="0"/>
              <a:t>‹#›</a:t>
            </a:fld>
            <a:endParaRPr lang="en-US"/>
          </a:p>
        </p:txBody>
      </p:sp>
    </p:spTree>
    <p:extLst>
      <p:ext uri="{BB962C8B-B14F-4D97-AF65-F5344CB8AC3E}">
        <p14:creationId xmlns:p14="http://schemas.microsoft.com/office/powerpoint/2010/main" val="353851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E3DC6-48F9-49DD-835A-AB2FA1EC3B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0822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243025" indent="-243025">
              <a:buAutoNum type="arabicPeriod"/>
            </a:pPr>
            <a:endParaRPr lang="en-US" sz="1300" b="1"/>
          </a:p>
        </p:txBody>
      </p:sp>
      <p:sp>
        <p:nvSpPr>
          <p:cNvPr id="4" name="Slide Number Placeholder 3"/>
          <p:cNvSpPr>
            <a:spLocks noGrp="1"/>
          </p:cNvSpPr>
          <p:nvPr>
            <p:ph type="sldNum" sz="quarter" idx="5"/>
          </p:nvPr>
        </p:nvSpPr>
        <p:spPr/>
        <p:txBody>
          <a:bodyPr/>
          <a:lstStyle/>
          <a:p>
            <a:pPr marL="0" marR="0" lvl="0" indent="0" algn="r" defTabSz="972099" rtl="0" eaLnBrk="1" fontAlgn="auto" latinLnBrk="0" hangingPunct="1">
              <a:lnSpc>
                <a:spcPct val="100000"/>
              </a:lnSpc>
              <a:spcBef>
                <a:spcPts val="0"/>
              </a:spcBef>
              <a:spcAft>
                <a:spcPts val="0"/>
              </a:spcAft>
              <a:buClrTx/>
              <a:buSzTx/>
              <a:buFontTx/>
              <a:buNone/>
              <a:tabLst/>
              <a:defRPr/>
            </a:pPr>
            <a:fld id="{130BB2F3-8813-4CBE-A5BD-3A82E912ADE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2099"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73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Circular Economy. </a:t>
            </a:r>
          </a:p>
          <a:p>
            <a:r>
              <a:rPr lang="en-US" dirty="0"/>
              <a:t>Brown agenda is also integrated in our Blue and Green Program.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79C0F-3575-41E8-8A36-B12B4FE18C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96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These are sone of the main </a:t>
            </a:r>
            <a:r>
              <a:rPr lang="en-US" err="1"/>
              <a:t>ProBlue</a:t>
            </a:r>
            <a:r>
              <a:rPr lang="en-US"/>
              <a:t> report objectives </a:t>
            </a:r>
          </a:p>
          <a:p>
            <a:pPr marL="171450" indent="-171450">
              <a:buFontTx/>
              <a:buChar char="-"/>
            </a:pPr>
            <a:r>
              <a:rPr lang="en-US"/>
              <a:t>Consolidating the ground for regional cooperation – supporting regional stakeholders in strengthening he dialogue on pollution in the BS, aiming to </a:t>
            </a:r>
            <a:r>
              <a:rPr lang="en-US" err="1"/>
              <a:t>incolve</a:t>
            </a:r>
            <a:r>
              <a:rPr lang="en-US"/>
              <a:t> all </a:t>
            </a:r>
            <a:r>
              <a:rPr lang="en-US" err="1"/>
              <a:t>contres</a:t>
            </a:r>
            <a:r>
              <a:rPr lang="en-US"/>
              <a:t> and fill some knowledge gaps, but also revealing opportunities for investment addressing pollution</a:t>
            </a:r>
          </a:p>
          <a:p>
            <a:pPr marL="171450" indent="-171450">
              <a:buFontTx/>
              <a:buChar char="-"/>
            </a:pPr>
            <a:r>
              <a:rPr lang="en-US"/>
              <a:t>The team plans to apply differentiated </a:t>
            </a:r>
            <a:r>
              <a:rPr lang="en-US" err="1"/>
              <a:t>appracoh</a:t>
            </a:r>
            <a:r>
              <a:rPr lang="en-US"/>
              <a:t> at national and regional level – starting from national </a:t>
            </a:r>
            <a:r>
              <a:rPr lang="en-US" err="1"/>
              <a:t>diagoncstics</a:t>
            </a:r>
            <a:r>
              <a:rPr lang="en-US"/>
              <a:t> and going deeper in available knowledge </a:t>
            </a:r>
            <a:r>
              <a:rPr lang="en-US" err="1"/>
              <a:t>nad</a:t>
            </a:r>
            <a:r>
              <a:rPr lang="en-US"/>
              <a:t> </a:t>
            </a:r>
            <a:r>
              <a:rPr lang="en-US" err="1"/>
              <a:t>forumating</a:t>
            </a:r>
            <a:r>
              <a:rPr lang="en-US"/>
              <a:t> some common regional challenges and identifying solutions at both levels </a:t>
            </a:r>
          </a:p>
          <a:p>
            <a:pPr marL="171450" indent="-171450">
              <a:buFontTx/>
              <a:buChar char="-"/>
            </a:pPr>
            <a:r>
              <a:rPr lang="en-US"/>
              <a:t>The project is also planned to stimulate social cohesion and citizen engagement  and we are using some 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FDB13-F6E2-49C7-B7FA-2B9F409878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76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243025" indent="-243025">
              <a:buAutoNum type="arabicPeriod"/>
            </a:pPr>
            <a:endParaRPr lang="en-US" sz="1300" b="1"/>
          </a:p>
        </p:txBody>
      </p:sp>
      <p:sp>
        <p:nvSpPr>
          <p:cNvPr id="4" name="Slide Number Placeholder 3"/>
          <p:cNvSpPr>
            <a:spLocks noGrp="1"/>
          </p:cNvSpPr>
          <p:nvPr>
            <p:ph type="sldNum" sz="quarter" idx="5"/>
          </p:nvPr>
        </p:nvSpPr>
        <p:spPr/>
        <p:txBody>
          <a:bodyPr/>
          <a:lstStyle/>
          <a:p>
            <a:pPr marL="0" marR="0" lvl="0" indent="0" algn="r" defTabSz="972099" rtl="0" eaLnBrk="1" fontAlgn="auto" latinLnBrk="0" hangingPunct="1">
              <a:lnSpc>
                <a:spcPct val="100000"/>
              </a:lnSpc>
              <a:spcBef>
                <a:spcPts val="0"/>
              </a:spcBef>
              <a:spcAft>
                <a:spcPts val="0"/>
              </a:spcAft>
              <a:buClrTx/>
              <a:buSzTx/>
              <a:buFontTx/>
              <a:buNone/>
              <a:tabLst/>
              <a:defRPr/>
            </a:pPr>
            <a:fld id="{130BB2F3-8813-4CBE-A5BD-3A82E912ADE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2099"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4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243025" indent="-243025">
              <a:buAutoNum type="arabicPeriod"/>
            </a:pPr>
            <a:endParaRPr lang="en-US" sz="1300" b="1"/>
          </a:p>
        </p:txBody>
      </p:sp>
      <p:sp>
        <p:nvSpPr>
          <p:cNvPr id="4" name="Slide Number Placeholder 3"/>
          <p:cNvSpPr>
            <a:spLocks noGrp="1"/>
          </p:cNvSpPr>
          <p:nvPr>
            <p:ph type="sldNum" sz="quarter" idx="5"/>
          </p:nvPr>
        </p:nvSpPr>
        <p:spPr/>
        <p:txBody>
          <a:bodyPr/>
          <a:lstStyle/>
          <a:p>
            <a:pPr marL="0" marR="0" lvl="0" indent="0" algn="r" defTabSz="972099" rtl="0" eaLnBrk="1" fontAlgn="auto" latinLnBrk="0" hangingPunct="1">
              <a:lnSpc>
                <a:spcPct val="100000"/>
              </a:lnSpc>
              <a:spcBef>
                <a:spcPts val="0"/>
              </a:spcBef>
              <a:spcAft>
                <a:spcPts val="0"/>
              </a:spcAft>
              <a:buClrTx/>
              <a:buSzTx/>
              <a:buFontTx/>
              <a:buNone/>
              <a:tabLst/>
              <a:defRPr/>
            </a:pPr>
            <a:fld id="{130BB2F3-8813-4CBE-A5BD-3A82E912ADE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2099"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lgn="just" defTabSz="972099" eaLnBrk="1" hangingPunct="1">
              <a:spcBef>
                <a:spcPct val="0"/>
              </a:spcBef>
              <a:defRPr/>
            </a:pPr>
            <a:endParaRPr lang="en-US" sz="1300">
              <a:solidFill>
                <a:srgbClr val="021F43"/>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72099" rtl="0" eaLnBrk="1" fontAlgn="auto" latinLnBrk="0" hangingPunct="1">
              <a:lnSpc>
                <a:spcPct val="100000"/>
              </a:lnSpc>
              <a:spcBef>
                <a:spcPts val="0"/>
              </a:spcBef>
              <a:spcAft>
                <a:spcPts val="0"/>
              </a:spcAft>
              <a:buClrTx/>
              <a:buSzTx/>
              <a:buFontTx/>
              <a:buNone/>
              <a:tabLst/>
              <a:defRPr/>
            </a:pPr>
            <a:fld id="{130BB2F3-8813-4CBE-A5BD-3A82E912ADE4}"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72099"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295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09D7C-C509-4B7E-BC06-5765C5D4D35B}" type="slidenum">
              <a:rPr lang="en-US"/>
              <a:t>21</a:t>
            </a:fld>
            <a:endParaRPr lang="en-US"/>
          </a:p>
        </p:txBody>
      </p:sp>
    </p:spTree>
    <p:extLst>
      <p:ext uri="{BB962C8B-B14F-4D97-AF65-F5344CB8AC3E}">
        <p14:creationId xmlns:p14="http://schemas.microsoft.com/office/powerpoint/2010/main" val="103991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243025" indent="-243025">
              <a:buAutoNum type="arabicPeriod"/>
            </a:pPr>
            <a:endParaRPr lang="en-US" sz="1300" b="1"/>
          </a:p>
        </p:txBody>
      </p:sp>
      <p:sp>
        <p:nvSpPr>
          <p:cNvPr id="4" name="Slide Number Placeholder 3"/>
          <p:cNvSpPr>
            <a:spLocks noGrp="1"/>
          </p:cNvSpPr>
          <p:nvPr>
            <p:ph type="sldNum" sz="quarter" idx="5"/>
          </p:nvPr>
        </p:nvSpPr>
        <p:spPr/>
        <p:txBody>
          <a:bodyPr/>
          <a:lstStyle/>
          <a:p>
            <a:pPr marL="0" marR="0" lvl="0" indent="0" algn="r" defTabSz="972099" rtl="0" eaLnBrk="1" fontAlgn="auto" latinLnBrk="0" hangingPunct="1">
              <a:lnSpc>
                <a:spcPct val="100000"/>
              </a:lnSpc>
              <a:spcBef>
                <a:spcPts val="0"/>
              </a:spcBef>
              <a:spcAft>
                <a:spcPts val="0"/>
              </a:spcAft>
              <a:buClrTx/>
              <a:buSzTx/>
              <a:buFontTx/>
              <a:buNone/>
              <a:tabLst/>
              <a:defRPr/>
            </a:pPr>
            <a:fld id="{130BB2F3-8813-4CBE-A5BD-3A82E912ADE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2099"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33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243025" indent="-243025">
              <a:buAutoNum type="arabicPeriod"/>
            </a:pPr>
            <a:endParaRPr lang="en-US" sz="1300" b="1"/>
          </a:p>
        </p:txBody>
      </p:sp>
      <p:sp>
        <p:nvSpPr>
          <p:cNvPr id="4" name="Slide Number Placeholder 3"/>
          <p:cNvSpPr>
            <a:spLocks noGrp="1"/>
          </p:cNvSpPr>
          <p:nvPr>
            <p:ph type="sldNum" sz="quarter" idx="5"/>
          </p:nvPr>
        </p:nvSpPr>
        <p:spPr/>
        <p:txBody>
          <a:bodyPr/>
          <a:lstStyle/>
          <a:p>
            <a:pPr marL="0" marR="0" lvl="0" indent="0" algn="r" defTabSz="972099" rtl="0" eaLnBrk="1" fontAlgn="auto" latinLnBrk="0" hangingPunct="1">
              <a:lnSpc>
                <a:spcPct val="100000"/>
              </a:lnSpc>
              <a:spcBef>
                <a:spcPts val="0"/>
              </a:spcBef>
              <a:spcAft>
                <a:spcPts val="0"/>
              </a:spcAft>
              <a:buClrTx/>
              <a:buSzTx/>
              <a:buFontTx/>
              <a:buNone/>
              <a:tabLst/>
              <a:defRPr/>
            </a:pPr>
            <a:fld id="{130BB2F3-8813-4CBE-A5BD-3A82E912ADE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2099"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25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243025" indent="-243025">
              <a:buAutoNum type="arabicPeriod"/>
            </a:pPr>
            <a:endParaRPr lang="en-US" sz="1300" b="1"/>
          </a:p>
        </p:txBody>
      </p:sp>
      <p:sp>
        <p:nvSpPr>
          <p:cNvPr id="4" name="Slide Number Placeholder 3"/>
          <p:cNvSpPr>
            <a:spLocks noGrp="1"/>
          </p:cNvSpPr>
          <p:nvPr>
            <p:ph type="sldNum" sz="quarter" idx="5"/>
          </p:nvPr>
        </p:nvSpPr>
        <p:spPr/>
        <p:txBody>
          <a:bodyPr/>
          <a:lstStyle/>
          <a:p>
            <a:pPr marL="0" marR="0" lvl="0" indent="0" algn="r" defTabSz="972099" rtl="0" eaLnBrk="1" fontAlgn="auto" latinLnBrk="0" hangingPunct="1">
              <a:lnSpc>
                <a:spcPct val="100000"/>
              </a:lnSpc>
              <a:spcBef>
                <a:spcPts val="0"/>
              </a:spcBef>
              <a:spcAft>
                <a:spcPts val="0"/>
              </a:spcAft>
              <a:buClrTx/>
              <a:buSzTx/>
              <a:buFontTx/>
              <a:buNone/>
              <a:tabLst/>
              <a:defRPr/>
            </a:pPr>
            <a:fld id="{130BB2F3-8813-4CBE-A5BD-3A82E912ADE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2099"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52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099" eaLnBrk="1" fontAlgn="auto" hangingPunct="1">
              <a:spcBef>
                <a:spcPts val="0"/>
              </a:spcBef>
              <a:spcAft>
                <a:spcPts val="0"/>
              </a:spcAft>
              <a:defRPr/>
            </a:pPr>
            <a:r>
              <a:rPr lang="en-US" sz="1300" dirty="0"/>
              <a:t>The name of the program actually emerged from the team – and the word “</a:t>
            </a:r>
            <a:r>
              <a:rPr lang="en-US" sz="1300" dirty="0" err="1"/>
              <a:t>blueing</a:t>
            </a:r>
            <a:r>
              <a:rPr lang="en-US" sz="1300" dirty="0"/>
              <a:t>” came as the most natural and appropriate description of what we are aiming to achieve with this program – bring back the beautiful dark blue colors of Black sea – as the blue has been washed out by different nuances from different sources of pollution in the past over 20 years. </a:t>
            </a:r>
          </a:p>
          <a:p>
            <a:pPr defTabSz="486049">
              <a:defRPr/>
            </a:pPr>
            <a:endParaRPr lang="en-US" dirty="0">
              <a:solidFill>
                <a:srgbClr val="382C14"/>
              </a:solidFill>
              <a:latin typeface="Century Gothic" panose="020B0502020202020204" pitchFamily="34" charset="0"/>
            </a:endParaRPr>
          </a:p>
          <a:p>
            <a:pPr defTabSz="486049">
              <a:defRPr/>
            </a:pPr>
            <a:r>
              <a:rPr lang="en-US" dirty="0">
                <a:solidFill>
                  <a:srgbClr val="382C14"/>
                </a:solidFill>
                <a:latin typeface="Century Gothic" panose="020B0502020202020204" pitchFamily="34" charset="0"/>
              </a:rPr>
              <a:t>The turquoise color on this picture comes from phytoplankton called coccolithophores that reflect the sun with their reflective plates. They can proliferate thanks to the nutrients and cold water from the Danube and </a:t>
            </a:r>
            <a:r>
              <a:rPr lang="en-US" dirty="0">
                <a:latin typeface="Century Gothic" panose="020B0502020202020204" pitchFamily="34" charset="0"/>
              </a:rPr>
              <a:t>the Dnieper, </a:t>
            </a:r>
          </a:p>
          <a:p>
            <a:pPr defTabSz="972099" eaLnBrk="1" fontAlgn="auto" hangingPunct="1">
              <a:spcBef>
                <a:spcPts val="0"/>
              </a:spcBef>
              <a:spcAft>
                <a:spcPts val="0"/>
              </a:spcAft>
              <a:defRPr/>
            </a:pPr>
            <a:endParaRPr lang="en-US" sz="1300" dirty="0"/>
          </a:p>
          <a:p>
            <a:pPr defTabSz="972099" eaLnBrk="1" fontAlgn="auto" hangingPunct="1">
              <a:spcBef>
                <a:spcPts val="0"/>
              </a:spcBef>
              <a:spcAft>
                <a:spcPts val="0"/>
              </a:spcAft>
              <a:defRPr/>
            </a:pPr>
            <a:r>
              <a:rPr lang="en-US" sz="1300" dirty="0"/>
              <a:t>As you can see also from this picture, Black Sea is a unique semi-enclosed sea and the pollution cannot that easily be washed away in the world’s oceans. It</a:t>
            </a:r>
          </a:p>
          <a:p>
            <a:pPr defTabSz="972099" eaLnBrk="1" fontAlgn="auto" hangingPunct="1">
              <a:spcBef>
                <a:spcPts val="0"/>
              </a:spcBef>
              <a:spcAft>
                <a:spcPts val="0"/>
              </a:spcAft>
              <a:defRPr/>
            </a:pPr>
            <a:r>
              <a:rPr lang="en-US" sz="1300" dirty="0"/>
              <a:t>Is also a sea that is shared between 6 countries and impacts on their livelihoods– that is why these countries are keen to address the issues which hinder their blue economies’ development. </a:t>
            </a:r>
          </a:p>
          <a:p>
            <a:pPr defTabSz="972099" eaLnBrk="1" fontAlgn="auto" hangingPunct="1">
              <a:spcBef>
                <a:spcPts val="0"/>
              </a:spcBef>
              <a:spcAft>
                <a:spcPts val="0"/>
              </a:spcAft>
              <a:defRPr/>
            </a:pPr>
            <a:endParaRPr lang="en-US" sz="1300" dirty="0"/>
          </a:p>
          <a:p>
            <a:pPr defTabSz="972099" eaLnBrk="1" fontAlgn="auto" hangingPunct="1">
              <a:spcBef>
                <a:spcPts val="0"/>
              </a:spcBef>
              <a:spcAft>
                <a:spcPts val="0"/>
              </a:spcAft>
              <a:defRPr/>
            </a:pPr>
            <a:r>
              <a:rPr lang="en-US" sz="1300" dirty="0"/>
              <a:t>The World Bank defines Blue Economy as </a:t>
            </a:r>
            <a:r>
              <a:rPr lang="en-US" sz="1300" b="1" dirty="0"/>
              <a:t>“sustainable and integrated economic development in healthy oceans”.</a:t>
            </a:r>
          </a:p>
          <a:p>
            <a:pPr defTabSz="972099" eaLnBrk="1" fontAlgn="auto" hangingPunct="1">
              <a:spcBef>
                <a:spcPts val="0"/>
              </a:spcBef>
              <a:spcAft>
                <a:spcPts val="0"/>
              </a:spcAft>
              <a:defRPr/>
            </a:pPr>
            <a:r>
              <a:rPr lang="en-US" sz="1300" b="1" dirty="0"/>
              <a:t>So it is explicit that in order to think about economic development, we need healthy oceans. </a:t>
            </a:r>
          </a:p>
          <a:p>
            <a:pPr defTabSz="972099" eaLnBrk="1" fontAlgn="auto" hangingPunct="1">
              <a:spcBef>
                <a:spcPts val="0"/>
              </a:spcBef>
              <a:spcAft>
                <a:spcPts val="0"/>
              </a:spcAft>
              <a:defRPr/>
            </a:pPr>
            <a:r>
              <a:rPr lang="en-US" sz="1300" dirty="0"/>
              <a:t>For example, </a:t>
            </a:r>
            <a:r>
              <a:rPr lang="en-US" sz="1300" b="1" dirty="0"/>
              <a:t>tourism, shipping, fisheries – all key economic activities for this region,</a:t>
            </a:r>
            <a:r>
              <a:rPr lang="en-US" sz="1300" dirty="0"/>
              <a:t> can be </a:t>
            </a:r>
            <a:r>
              <a:rPr lang="en-US" sz="1300" b="1" dirty="0"/>
              <a:t>sustainable</a:t>
            </a:r>
            <a:r>
              <a:rPr lang="en-US" sz="1300" dirty="0"/>
              <a:t> </a:t>
            </a:r>
            <a:r>
              <a:rPr lang="en-US" sz="1300" b="1" dirty="0"/>
              <a:t>only</a:t>
            </a:r>
            <a:r>
              <a:rPr lang="en-US" sz="1300" dirty="0"/>
              <a:t> if we </a:t>
            </a:r>
            <a:r>
              <a:rPr lang="en-US" sz="1300" b="1" dirty="0"/>
              <a:t>ensure</a:t>
            </a:r>
            <a:r>
              <a:rPr lang="en-US" sz="1300" dirty="0"/>
              <a:t> that </a:t>
            </a:r>
            <a:r>
              <a:rPr lang="en-US" sz="1300" b="1" dirty="0"/>
              <a:t>investments</a:t>
            </a:r>
            <a:r>
              <a:rPr lang="en-US" sz="1300" dirty="0"/>
              <a:t> and activities in these sectors </a:t>
            </a:r>
            <a:r>
              <a:rPr lang="en-US" sz="1300" b="1" dirty="0"/>
              <a:t>do not deplete the natural capital on which they depend. </a:t>
            </a:r>
          </a:p>
          <a:p>
            <a:pPr defTabSz="972099" eaLnBrk="1" fontAlgn="auto" hangingPunct="1">
              <a:spcBef>
                <a:spcPts val="0"/>
              </a:spcBef>
              <a:spcAft>
                <a:spcPts val="0"/>
              </a:spcAft>
              <a:defRPr/>
            </a:pPr>
            <a:endParaRPr lang="en-US" sz="1300" dirty="0"/>
          </a:p>
          <a:p>
            <a:pPr defTabSz="972099" eaLnBrk="1" fontAlgn="auto" hangingPunct="1">
              <a:spcBef>
                <a:spcPts val="0"/>
              </a:spcBef>
              <a:spcAft>
                <a:spcPts val="0"/>
              </a:spcAft>
              <a:defRPr/>
            </a:pPr>
            <a:r>
              <a:rPr lang="en-US" sz="1300" dirty="0">
                <a:solidFill>
                  <a:schemeClr val="accent1"/>
                </a:solidFill>
                <a:latin typeface="Century Gothic" panose="020B0502020202020204" pitchFamily="34" charset="0"/>
              </a:rPr>
              <a:t>So in this sense, “</a:t>
            </a:r>
            <a:r>
              <a:rPr lang="en-US" sz="1300" dirty="0" err="1">
                <a:solidFill>
                  <a:schemeClr val="accent1"/>
                </a:solidFill>
                <a:latin typeface="Century Gothic" panose="020B0502020202020204" pitchFamily="34" charset="0"/>
              </a:rPr>
              <a:t>Blueing</a:t>
            </a:r>
            <a:r>
              <a:rPr lang="en-US" sz="1300" dirty="0">
                <a:solidFill>
                  <a:schemeClr val="accent1"/>
                </a:solidFill>
                <a:latin typeface="Century Gothic" panose="020B0502020202020204" pitchFamily="34" charset="0"/>
              </a:rPr>
              <a:t>” is the equivalent of greening applied to the marine environment. - It does </a:t>
            </a:r>
            <a:r>
              <a:rPr lang="en-US" sz="1300" u="sng" dirty="0">
                <a:solidFill>
                  <a:schemeClr val="accent1"/>
                </a:solidFill>
                <a:latin typeface="Century Gothic" panose="020B0502020202020204" pitchFamily="34" charset="0"/>
              </a:rPr>
              <a:t>not</a:t>
            </a:r>
            <a:r>
              <a:rPr lang="en-US" sz="1300" dirty="0">
                <a:solidFill>
                  <a:schemeClr val="accent1"/>
                </a:solidFill>
                <a:latin typeface="Century Gothic" panose="020B0502020202020204" pitchFamily="34" charset="0"/>
              </a:rPr>
              <a:t> refer to the proliferation of phytoplankton as shown on this NASA satellite photo..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FDB13-F6E2-49C7-B7FA-2B9F409878B2}"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135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u="sng" dirty="0"/>
              <a:t>with initial focuses on :</a:t>
            </a:r>
          </a:p>
          <a:p>
            <a:pPr marL="243025" indent="-243025">
              <a:buAutoNum type="arabicPeriod"/>
            </a:pPr>
            <a:r>
              <a:rPr lang="en-US" sz="1200" b="1" dirty="0"/>
              <a:t>Policy support on Blue governance to countries </a:t>
            </a:r>
            <a:r>
              <a:rPr lang="en-US" sz="1200" dirty="0"/>
              <a:t>to attract unlock opportunities to the BE and attract more investment, including from the private sector and to facilitate access to markets</a:t>
            </a:r>
          </a:p>
          <a:p>
            <a:pPr marL="243025" indent="-243025">
              <a:buAutoNum type="arabicPeriod"/>
            </a:pPr>
            <a:r>
              <a:rPr lang="en-US" sz="1200" b="1" dirty="0"/>
              <a:t>Tackling Marine pollution and Marine Litter, nutrient pollution, wastewater</a:t>
            </a:r>
            <a:r>
              <a:rPr lang="en-US" sz="1200" dirty="0"/>
              <a:t> </a:t>
            </a:r>
            <a:r>
              <a:rPr lang="en-US" sz="1200" b="1" dirty="0"/>
              <a:t>treatment</a:t>
            </a:r>
          </a:p>
          <a:p>
            <a:pPr marL="243025" indent="-243025" defTabSz="486049">
              <a:buFontTx/>
              <a:buAutoNum type="arabicPeriod"/>
              <a:defRPr/>
            </a:pPr>
            <a:r>
              <a:rPr lang="en-US" sz="1200" b="1" dirty="0"/>
              <a:t>Enhancing governments’ capacity for integrated coastal zone management</a:t>
            </a:r>
            <a:r>
              <a:rPr lang="en-US" sz="1200" dirty="0"/>
              <a:t>, fish farming&amp; value chains.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FDB13-F6E2-49C7-B7FA-2B9F409878B2}"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3971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World Bank is starting a new program for the Black Sea supporting all the  6 countries of the Black Sea (Turkey, Georgia, Russia, Ukraine, Bulgaria, Romania ) plus Moldova.  We used to be engaged in the 90’ with some individual sectoral project, but now there is a need for a new integrated approach.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9FDB13-F6E2-49C7-B7FA-2B9F409878B2}" type="slidenum">
              <a:rPr kumimoji="0" lang="en-US" altLang="en-US" sz="1200" b="1" i="0" u="none" strike="noStrike" kern="1200" cap="none" spc="0" normalizeH="0" baseline="0" noProof="0" smtClean="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404458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u="sng" dirty="0"/>
              <a:t>with initial focuses on :</a:t>
            </a:r>
          </a:p>
          <a:p>
            <a:pPr marL="243025" indent="-243025">
              <a:buAutoNum type="arabicPeriod"/>
            </a:pPr>
            <a:r>
              <a:rPr lang="en-US" sz="1200" b="1" dirty="0"/>
              <a:t>Policy support on Blue governance to countries </a:t>
            </a:r>
            <a:r>
              <a:rPr lang="en-US" sz="1200" dirty="0"/>
              <a:t>to attract unlock opportunities to the BE and attract more investment, including from the private sector and to facilitate access to markets</a:t>
            </a:r>
          </a:p>
          <a:p>
            <a:pPr marL="243025" indent="-243025">
              <a:buAutoNum type="arabicPeriod"/>
            </a:pPr>
            <a:r>
              <a:rPr lang="en-US" sz="1200" b="1" dirty="0"/>
              <a:t>Tackling Marine pollution and Marine Litter, nutrient pollution, wastewater</a:t>
            </a:r>
            <a:r>
              <a:rPr lang="en-US" sz="1200" dirty="0"/>
              <a:t> </a:t>
            </a:r>
            <a:r>
              <a:rPr lang="en-US" sz="1200" b="1" dirty="0"/>
              <a:t>treatment</a:t>
            </a:r>
          </a:p>
          <a:p>
            <a:pPr marL="243025" indent="-243025" defTabSz="486049">
              <a:buFontTx/>
              <a:buAutoNum type="arabicPeriod"/>
              <a:defRPr/>
            </a:pPr>
            <a:r>
              <a:rPr lang="en-US" sz="1200" b="1" dirty="0"/>
              <a:t>Enhancing governments’ capacity for integrated coastal zone management</a:t>
            </a:r>
            <a:r>
              <a:rPr lang="en-US" sz="1200" dirty="0"/>
              <a:t>, fish farming&amp; value chains.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FDB13-F6E2-49C7-B7FA-2B9F409878B2}"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186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243025" indent="-243025">
              <a:buAutoNum type="arabicPeriod"/>
            </a:pPr>
            <a:endParaRPr lang="en-US" sz="1300" b="1"/>
          </a:p>
        </p:txBody>
      </p:sp>
      <p:sp>
        <p:nvSpPr>
          <p:cNvPr id="4" name="Slide Number Placeholder 3"/>
          <p:cNvSpPr>
            <a:spLocks noGrp="1"/>
          </p:cNvSpPr>
          <p:nvPr>
            <p:ph type="sldNum" sz="quarter" idx="5"/>
          </p:nvPr>
        </p:nvSpPr>
        <p:spPr/>
        <p:txBody>
          <a:bodyPr/>
          <a:lstStyle/>
          <a:p>
            <a:pPr marL="0" marR="0" lvl="0" indent="0" algn="r" defTabSz="972099" rtl="0" eaLnBrk="1" fontAlgn="auto" latinLnBrk="0" hangingPunct="1">
              <a:lnSpc>
                <a:spcPct val="100000"/>
              </a:lnSpc>
              <a:spcBef>
                <a:spcPts val="0"/>
              </a:spcBef>
              <a:spcAft>
                <a:spcPts val="0"/>
              </a:spcAft>
              <a:buClrTx/>
              <a:buSzTx/>
              <a:buFontTx/>
              <a:buNone/>
              <a:tabLst/>
              <a:defRPr/>
            </a:pPr>
            <a:fld id="{130BB2F3-8813-4CBE-A5BD-3A82E912ADE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2099"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9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October 4,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8602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October 4,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1530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October 4,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5752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BFEB64-FE35-49EA-80D8-66517D6FE363}" type="datetimeFigureOut">
              <a:rPr lang="nl-NL" smtClean="0"/>
              <a:t>4-10-2021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endParaRPr lang="nl-NL"/>
          </a:p>
        </p:txBody>
      </p:sp>
    </p:spTree>
    <p:extLst>
      <p:ext uri="{BB962C8B-B14F-4D97-AF65-F5344CB8AC3E}">
        <p14:creationId xmlns:p14="http://schemas.microsoft.com/office/powerpoint/2010/main" val="2006612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E7E81-01F8-408C-A3DC-6DBF46009792}"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27C29-4C67-4A9C-BBC6-F185FCBD68F3}" type="slidenum">
              <a:rPr lang="en-US" smtClean="0"/>
              <a:t>‹#›</a:t>
            </a:fld>
            <a:endParaRPr lang="en-US"/>
          </a:p>
        </p:txBody>
      </p:sp>
    </p:spTree>
    <p:extLst>
      <p:ext uri="{BB962C8B-B14F-4D97-AF65-F5344CB8AC3E}">
        <p14:creationId xmlns:p14="http://schemas.microsoft.com/office/powerpoint/2010/main" val="3376371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BCBBA9-6EC5-BC4F-9F42-B48587046561}" type="datetimeFigureOut">
              <a:rPr lang="en-US" smtClean="0"/>
              <a:t>10/4/2021</a:t>
            </a:fld>
            <a:endParaRPr lang="en-US"/>
          </a:p>
        </p:txBody>
      </p:sp>
      <p:sp>
        <p:nvSpPr>
          <p:cNvPr id="5" name="Footer Placeholder 4"/>
          <p:cNvSpPr>
            <a:spLocks noGrp="1"/>
          </p:cNvSpPr>
          <p:nvPr>
            <p:ph type="ftr" sz="quarter" idx="11"/>
          </p:nvPr>
        </p:nvSpPr>
        <p:spPr/>
        <p:txBody>
          <a:bodyPr/>
          <a:lstStyle/>
          <a:p>
            <a:pPr>
              <a:defRPr/>
            </a:pPr>
            <a:r>
              <a:rPr lang="en-US"/>
              <a:t>Footer Information</a:t>
            </a:r>
          </a:p>
        </p:txBody>
      </p:sp>
      <p:sp>
        <p:nvSpPr>
          <p:cNvPr id="6" name="Slide Number Placeholder 5"/>
          <p:cNvSpPr>
            <a:spLocks noGrp="1"/>
          </p:cNvSpPr>
          <p:nvPr>
            <p:ph type="sldNum" sz="quarter" idx="12"/>
          </p:nvPr>
        </p:nvSpPr>
        <p:spPr/>
        <p:txBody>
          <a:bodyPr/>
          <a:lstStyle/>
          <a:p>
            <a:pPr>
              <a:defRPr/>
            </a:pPr>
            <a:fld id="{20FD3F6F-B1E2-4071-A011-1FBA80612752}" type="slidenum">
              <a:rPr lang="en-US" altLang="en-US" smtClean="0"/>
              <a:pPr>
                <a:defRPr/>
              </a:pPr>
              <a:t>‹#›</a:t>
            </a:fld>
            <a:endParaRPr lang="en-US" altLang="en-US"/>
          </a:p>
        </p:txBody>
      </p:sp>
    </p:spTree>
    <p:extLst>
      <p:ext uri="{BB962C8B-B14F-4D97-AF65-F5344CB8AC3E}">
        <p14:creationId xmlns:p14="http://schemas.microsoft.com/office/powerpoint/2010/main" val="425563990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C5470-6472-4952-B3D0-B3A76340EF07}" type="datetime1">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997198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BCBBA9-6EC5-BC4F-9F42-B48587046561}" type="datetimeFigureOut">
              <a:rPr lang="en-US" smtClean="0"/>
              <a:t>10/4/2021</a:t>
            </a:fld>
            <a:endParaRPr lang="en-US"/>
          </a:p>
        </p:txBody>
      </p:sp>
      <p:sp>
        <p:nvSpPr>
          <p:cNvPr id="8" name="Footer Placeholder 7"/>
          <p:cNvSpPr>
            <a:spLocks noGrp="1"/>
          </p:cNvSpPr>
          <p:nvPr>
            <p:ph type="ftr" sz="quarter" idx="11"/>
          </p:nvPr>
        </p:nvSpPr>
        <p:spPr/>
        <p:txBody>
          <a:bodyPr/>
          <a:lstStyle/>
          <a:p>
            <a:pPr>
              <a:defRPr/>
            </a:pPr>
            <a:r>
              <a:rPr lang="en-US"/>
              <a:t>Footer Information</a:t>
            </a:r>
          </a:p>
        </p:txBody>
      </p:sp>
      <p:sp>
        <p:nvSpPr>
          <p:cNvPr id="9" name="Slide Number Placeholder 8"/>
          <p:cNvSpPr>
            <a:spLocks noGrp="1"/>
          </p:cNvSpPr>
          <p:nvPr>
            <p:ph type="sldNum" sz="quarter" idx="12"/>
          </p:nvPr>
        </p:nvSpPr>
        <p:spPr/>
        <p:txBody>
          <a:bodyPr/>
          <a:lstStyle/>
          <a:p>
            <a:pPr>
              <a:defRPr/>
            </a:pPr>
            <a:fld id="{20FD3F6F-B1E2-4071-A011-1FBA80612752}" type="slidenum">
              <a:rPr lang="en-US" altLang="en-US" smtClean="0"/>
              <a:pPr>
                <a:defRPr/>
              </a:pPr>
              <a:t>‹#›</a:t>
            </a:fld>
            <a:endParaRPr lang="en-US" altLang="en-US"/>
          </a:p>
        </p:txBody>
      </p:sp>
    </p:spTree>
    <p:extLst>
      <p:ext uri="{BB962C8B-B14F-4D97-AF65-F5344CB8AC3E}">
        <p14:creationId xmlns:p14="http://schemas.microsoft.com/office/powerpoint/2010/main" val="331992821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BCBBA9-6EC5-BC4F-9F42-B48587046561}" type="datetimeFigureOut">
              <a:rPr lang="en-US" smtClean="0"/>
              <a:t>10/4/2021</a:t>
            </a:fld>
            <a:endParaRPr lang="en-US"/>
          </a:p>
        </p:txBody>
      </p:sp>
      <p:sp>
        <p:nvSpPr>
          <p:cNvPr id="4" name="Footer Placeholder 3"/>
          <p:cNvSpPr>
            <a:spLocks noGrp="1"/>
          </p:cNvSpPr>
          <p:nvPr>
            <p:ph type="ftr" sz="quarter" idx="11"/>
          </p:nvPr>
        </p:nvSpPr>
        <p:spPr/>
        <p:txBody>
          <a:bodyPr/>
          <a:lstStyle/>
          <a:p>
            <a:pPr>
              <a:defRPr/>
            </a:pPr>
            <a:r>
              <a:rPr lang="en-US"/>
              <a:t>Footer Information</a:t>
            </a:r>
          </a:p>
        </p:txBody>
      </p:sp>
      <p:sp>
        <p:nvSpPr>
          <p:cNvPr id="5" name="Slide Number Placeholder 4"/>
          <p:cNvSpPr>
            <a:spLocks noGrp="1"/>
          </p:cNvSpPr>
          <p:nvPr>
            <p:ph type="sldNum" sz="quarter" idx="12"/>
          </p:nvPr>
        </p:nvSpPr>
        <p:spPr/>
        <p:txBody>
          <a:bodyPr/>
          <a:lstStyle/>
          <a:p>
            <a:pPr>
              <a:defRPr/>
            </a:pPr>
            <a:fld id="{20FD3F6F-B1E2-4071-A011-1FBA80612752}" type="slidenum">
              <a:rPr lang="en-US" altLang="en-US" smtClean="0"/>
              <a:pPr>
                <a:defRPr/>
              </a:pPr>
              <a:t>‹#›</a:t>
            </a:fld>
            <a:endParaRPr lang="en-US" altLang="en-US"/>
          </a:p>
        </p:txBody>
      </p:sp>
    </p:spTree>
    <p:extLst>
      <p:ext uri="{BB962C8B-B14F-4D97-AF65-F5344CB8AC3E}">
        <p14:creationId xmlns:p14="http://schemas.microsoft.com/office/powerpoint/2010/main" val="16425640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CBBA9-6EC5-BC4F-9F42-B48587046561}" type="datetimeFigureOut">
              <a:rPr lang="en-US" smtClean="0"/>
              <a:t>10/4/2021</a:t>
            </a:fld>
            <a:endParaRPr lang="en-US"/>
          </a:p>
        </p:txBody>
      </p:sp>
      <p:sp>
        <p:nvSpPr>
          <p:cNvPr id="3" name="Footer Placeholder 2"/>
          <p:cNvSpPr>
            <a:spLocks noGrp="1"/>
          </p:cNvSpPr>
          <p:nvPr>
            <p:ph type="ftr" sz="quarter" idx="11"/>
          </p:nvPr>
        </p:nvSpPr>
        <p:spPr/>
        <p:txBody>
          <a:bodyPr/>
          <a:lstStyle/>
          <a:p>
            <a:pPr>
              <a:defRPr/>
            </a:pPr>
            <a:r>
              <a:rPr lang="en-US"/>
              <a:t>Footer Information</a:t>
            </a:r>
          </a:p>
        </p:txBody>
      </p:sp>
      <p:sp>
        <p:nvSpPr>
          <p:cNvPr id="4" name="Slide Number Placeholder 3"/>
          <p:cNvSpPr>
            <a:spLocks noGrp="1"/>
          </p:cNvSpPr>
          <p:nvPr>
            <p:ph type="sldNum" sz="quarter" idx="12"/>
          </p:nvPr>
        </p:nvSpPr>
        <p:spPr/>
        <p:txBody>
          <a:bodyPr/>
          <a:lstStyle/>
          <a:p>
            <a:pPr>
              <a:defRPr/>
            </a:pPr>
            <a:fld id="{20FD3F6F-B1E2-4071-A011-1FBA80612752}" type="slidenum">
              <a:rPr lang="en-US" altLang="en-US" smtClean="0"/>
              <a:pPr>
                <a:defRPr/>
              </a:pPr>
              <a:t>‹#›</a:t>
            </a:fld>
            <a:endParaRPr lang="en-US" altLang="en-US"/>
          </a:p>
        </p:txBody>
      </p:sp>
    </p:spTree>
    <p:extLst>
      <p:ext uri="{BB962C8B-B14F-4D97-AF65-F5344CB8AC3E}">
        <p14:creationId xmlns:p14="http://schemas.microsoft.com/office/powerpoint/2010/main" val="270573308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BCBBA9-6EC5-BC4F-9F42-B48587046561}" type="datetimeFigureOut">
              <a:rPr lang="en-US" smtClean="0"/>
              <a:t>10/4/2021</a:t>
            </a:fld>
            <a:endParaRPr lang="en-US"/>
          </a:p>
        </p:txBody>
      </p:sp>
      <p:sp>
        <p:nvSpPr>
          <p:cNvPr id="6" name="Footer Placeholder 5"/>
          <p:cNvSpPr>
            <a:spLocks noGrp="1"/>
          </p:cNvSpPr>
          <p:nvPr>
            <p:ph type="ftr" sz="quarter" idx="11"/>
          </p:nvPr>
        </p:nvSpPr>
        <p:spPr/>
        <p:txBody>
          <a:bodyPr/>
          <a:lstStyle/>
          <a:p>
            <a:pPr>
              <a:defRPr/>
            </a:pPr>
            <a:r>
              <a:rPr lang="en-US"/>
              <a:t>Footer Information</a:t>
            </a:r>
          </a:p>
        </p:txBody>
      </p:sp>
      <p:sp>
        <p:nvSpPr>
          <p:cNvPr id="7" name="Slide Number Placeholder 6"/>
          <p:cNvSpPr>
            <a:spLocks noGrp="1"/>
          </p:cNvSpPr>
          <p:nvPr>
            <p:ph type="sldNum" sz="quarter" idx="12"/>
          </p:nvPr>
        </p:nvSpPr>
        <p:spPr/>
        <p:txBody>
          <a:bodyPr/>
          <a:lstStyle/>
          <a:p>
            <a:pPr>
              <a:defRPr/>
            </a:pPr>
            <a:fld id="{20FD3F6F-B1E2-4071-A011-1FBA80612752}" type="slidenum">
              <a:rPr lang="en-US" altLang="en-US" smtClean="0"/>
              <a:pPr>
                <a:defRPr/>
              </a:pPr>
              <a:t>‹#›</a:t>
            </a:fld>
            <a:endParaRPr lang="en-US" altLang="en-US"/>
          </a:p>
        </p:txBody>
      </p:sp>
    </p:spTree>
    <p:extLst>
      <p:ext uri="{BB962C8B-B14F-4D97-AF65-F5344CB8AC3E}">
        <p14:creationId xmlns:p14="http://schemas.microsoft.com/office/powerpoint/2010/main" val="189047413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October 4,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7747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BCBBA9-6EC5-BC4F-9F42-B48587046561}" type="datetimeFigureOut">
              <a:rPr lang="en-US" smtClean="0"/>
              <a:t>10/4/2021</a:t>
            </a:fld>
            <a:endParaRPr lang="en-US"/>
          </a:p>
        </p:txBody>
      </p:sp>
      <p:sp>
        <p:nvSpPr>
          <p:cNvPr id="6" name="Footer Placeholder 5"/>
          <p:cNvSpPr>
            <a:spLocks noGrp="1"/>
          </p:cNvSpPr>
          <p:nvPr>
            <p:ph type="ftr" sz="quarter" idx="11"/>
          </p:nvPr>
        </p:nvSpPr>
        <p:spPr/>
        <p:txBody>
          <a:bodyPr/>
          <a:lstStyle/>
          <a:p>
            <a:pPr>
              <a:defRPr/>
            </a:pPr>
            <a:r>
              <a:rPr lang="en-US"/>
              <a:t>Footer Information</a:t>
            </a:r>
          </a:p>
        </p:txBody>
      </p:sp>
      <p:sp>
        <p:nvSpPr>
          <p:cNvPr id="7" name="Slide Number Placeholder 6"/>
          <p:cNvSpPr>
            <a:spLocks noGrp="1"/>
          </p:cNvSpPr>
          <p:nvPr>
            <p:ph type="sldNum" sz="quarter" idx="12"/>
          </p:nvPr>
        </p:nvSpPr>
        <p:spPr/>
        <p:txBody>
          <a:bodyPr/>
          <a:lstStyle/>
          <a:p>
            <a:pPr>
              <a:defRPr/>
            </a:pPr>
            <a:fld id="{20FD3F6F-B1E2-4071-A011-1FBA80612752}" type="slidenum">
              <a:rPr lang="en-US" altLang="en-US" smtClean="0"/>
              <a:pPr>
                <a:defRPr/>
              </a:pPr>
              <a:t>‹#›</a:t>
            </a:fld>
            <a:endParaRPr lang="en-US" altLang="en-US"/>
          </a:p>
        </p:txBody>
      </p:sp>
    </p:spTree>
    <p:extLst>
      <p:ext uri="{BB962C8B-B14F-4D97-AF65-F5344CB8AC3E}">
        <p14:creationId xmlns:p14="http://schemas.microsoft.com/office/powerpoint/2010/main" val="370134883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BCBBA9-6EC5-BC4F-9F42-B48587046561}" type="datetimeFigureOut">
              <a:rPr lang="en-US" smtClean="0"/>
              <a:t>10/4/2021</a:t>
            </a:fld>
            <a:endParaRPr lang="en-US"/>
          </a:p>
        </p:txBody>
      </p:sp>
      <p:sp>
        <p:nvSpPr>
          <p:cNvPr id="5" name="Footer Placeholder 4"/>
          <p:cNvSpPr>
            <a:spLocks noGrp="1"/>
          </p:cNvSpPr>
          <p:nvPr>
            <p:ph type="ftr" sz="quarter" idx="11"/>
          </p:nvPr>
        </p:nvSpPr>
        <p:spPr/>
        <p:txBody>
          <a:bodyPr/>
          <a:lstStyle/>
          <a:p>
            <a:pPr>
              <a:defRPr/>
            </a:pPr>
            <a:r>
              <a:rPr lang="en-US"/>
              <a:t>Footer Information</a:t>
            </a:r>
          </a:p>
        </p:txBody>
      </p:sp>
      <p:sp>
        <p:nvSpPr>
          <p:cNvPr id="6" name="Slide Number Placeholder 5"/>
          <p:cNvSpPr>
            <a:spLocks noGrp="1"/>
          </p:cNvSpPr>
          <p:nvPr>
            <p:ph type="sldNum" sz="quarter" idx="12"/>
          </p:nvPr>
        </p:nvSpPr>
        <p:spPr/>
        <p:txBody>
          <a:bodyPr/>
          <a:lstStyle/>
          <a:p>
            <a:pPr>
              <a:defRPr/>
            </a:pPr>
            <a:fld id="{20FD3F6F-B1E2-4071-A011-1FBA80612752}" type="slidenum">
              <a:rPr lang="en-US" altLang="en-US" smtClean="0"/>
              <a:pPr>
                <a:defRPr/>
              </a:pPr>
              <a:t>‹#›</a:t>
            </a:fld>
            <a:endParaRPr lang="en-US" altLang="en-US"/>
          </a:p>
        </p:txBody>
      </p:sp>
    </p:spTree>
    <p:extLst>
      <p:ext uri="{BB962C8B-B14F-4D97-AF65-F5344CB8AC3E}">
        <p14:creationId xmlns:p14="http://schemas.microsoft.com/office/powerpoint/2010/main" val="42916049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BCBBA9-6EC5-BC4F-9F42-B48587046561}" type="datetimeFigureOut">
              <a:rPr lang="en-US" smtClean="0"/>
              <a:t>10/4/2021</a:t>
            </a:fld>
            <a:endParaRPr lang="en-US"/>
          </a:p>
        </p:txBody>
      </p:sp>
      <p:sp>
        <p:nvSpPr>
          <p:cNvPr id="5" name="Footer Placeholder 4"/>
          <p:cNvSpPr>
            <a:spLocks noGrp="1"/>
          </p:cNvSpPr>
          <p:nvPr>
            <p:ph type="ftr" sz="quarter" idx="11"/>
          </p:nvPr>
        </p:nvSpPr>
        <p:spPr/>
        <p:txBody>
          <a:bodyPr/>
          <a:lstStyle/>
          <a:p>
            <a:pPr>
              <a:defRPr/>
            </a:pPr>
            <a:r>
              <a:rPr lang="en-US"/>
              <a:t>Footer Information</a:t>
            </a:r>
          </a:p>
        </p:txBody>
      </p:sp>
      <p:sp>
        <p:nvSpPr>
          <p:cNvPr id="6" name="Slide Number Placeholder 5"/>
          <p:cNvSpPr>
            <a:spLocks noGrp="1"/>
          </p:cNvSpPr>
          <p:nvPr>
            <p:ph type="sldNum" sz="quarter" idx="12"/>
          </p:nvPr>
        </p:nvSpPr>
        <p:spPr/>
        <p:txBody>
          <a:bodyPr/>
          <a:lstStyle/>
          <a:p>
            <a:pPr>
              <a:defRPr/>
            </a:pPr>
            <a:fld id="{20FD3F6F-B1E2-4071-A011-1FBA80612752}" type="slidenum">
              <a:rPr lang="en-US" altLang="en-US" smtClean="0"/>
              <a:pPr>
                <a:defRPr/>
              </a:pPr>
              <a:t>‹#›</a:t>
            </a:fld>
            <a:endParaRPr lang="en-US" altLang="en-US"/>
          </a:p>
        </p:txBody>
      </p:sp>
    </p:spTree>
    <p:extLst>
      <p:ext uri="{BB962C8B-B14F-4D97-AF65-F5344CB8AC3E}">
        <p14:creationId xmlns:p14="http://schemas.microsoft.com/office/powerpoint/2010/main" val="119712810"/>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886B2CEE-B2DE-4399-B819-33D99339A838}"/>
              </a:ext>
            </a:extLst>
          </p:cNvPr>
          <p:cNvSpPr>
            <a:spLocks/>
          </p:cNvSpPr>
          <p:nvPr/>
        </p:nvSpPr>
        <p:spPr bwMode="auto">
          <a:xfrm flipH="1">
            <a:off x="8506884" y="615957"/>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900"/>
          </a:p>
        </p:txBody>
      </p:sp>
      <p:sp>
        <p:nvSpPr>
          <p:cNvPr id="5" name="Freeform 1683">
            <a:extLst>
              <a:ext uri="{FF2B5EF4-FFF2-40B4-BE49-F238E27FC236}">
                <a16:creationId xmlns:a16="http://schemas.microsoft.com/office/drawing/2014/main" id="{C3B12C28-131F-402B-9419-EA3D611E2B47}"/>
              </a:ext>
            </a:extLst>
          </p:cNvPr>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900"/>
          </a:p>
        </p:txBody>
      </p:sp>
      <p:sp>
        <p:nvSpPr>
          <p:cNvPr id="6" name="Line 1086">
            <a:extLst>
              <a:ext uri="{FF2B5EF4-FFF2-40B4-BE49-F238E27FC236}">
                <a16:creationId xmlns:a16="http://schemas.microsoft.com/office/drawing/2014/main" id="{2E7965C2-11FD-47B7-AFB4-F04349A000A2}"/>
              </a:ext>
            </a:extLst>
          </p:cNvPr>
          <p:cNvSpPr>
            <a:spLocks noChangeShapeType="1"/>
          </p:cNvSpPr>
          <p:nvPr/>
        </p:nvSpPr>
        <p:spPr bwMode="auto">
          <a:xfrm>
            <a:off x="645587" y="61754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7" name="Line 1087">
            <a:extLst>
              <a:ext uri="{FF2B5EF4-FFF2-40B4-BE49-F238E27FC236}">
                <a16:creationId xmlns:a16="http://schemas.microsoft.com/office/drawing/2014/main" id="{38074DCB-9A2C-468B-A922-1E0AD0BC881D}"/>
              </a:ext>
            </a:extLst>
          </p:cNvPr>
          <p:cNvSpPr>
            <a:spLocks noChangeShapeType="1"/>
          </p:cNvSpPr>
          <p:nvPr/>
        </p:nvSpPr>
        <p:spPr bwMode="auto">
          <a:xfrm>
            <a:off x="645587" y="61754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8" name="Rectangle 1088">
            <a:extLst>
              <a:ext uri="{FF2B5EF4-FFF2-40B4-BE49-F238E27FC236}">
                <a16:creationId xmlns:a16="http://schemas.microsoft.com/office/drawing/2014/main" id="{3FB2D302-ECF3-4A9C-8153-0CD9096F8FDA}"/>
              </a:ext>
            </a:extLst>
          </p:cNvPr>
          <p:cNvSpPr>
            <a:spLocks noChangeArrowheads="1"/>
          </p:cNvSpPr>
          <p:nvPr/>
        </p:nvSpPr>
        <p:spPr bwMode="auto">
          <a:xfrm>
            <a:off x="645587" y="617545"/>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9" name="Rectangle 1089">
            <a:extLst>
              <a:ext uri="{FF2B5EF4-FFF2-40B4-BE49-F238E27FC236}">
                <a16:creationId xmlns:a16="http://schemas.microsoft.com/office/drawing/2014/main" id="{0997EEF6-2756-4BDB-90B3-E9E523D4FFFF}"/>
              </a:ext>
            </a:extLst>
          </p:cNvPr>
          <p:cNvSpPr>
            <a:spLocks noChangeArrowheads="1"/>
          </p:cNvSpPr>
          <p:nvPr/>
        </p:nvSpPr>
        <p:spPr bwMode="auto">
          <a:xfrm>
            <a:off x="645587" y="617545"/>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10" name="Freeform 1098">
            <a:extLst>
              <a:ext uri="{FF2B5EF4-FFF2-40B4-BE49-F238E27FC236}">
                <a16:creationId xmlns:a16="http://schemas.microsoft.com/office/drawing/2014/main" id="{6672243F-26F4-4F88-A933-F35B6FBFEC7A}"/>
              </a:ext>
            </a:extLst>
          </p:cNvPr>
          <p:cNvSpPr>
            <a:spLocks/>
          </p:cNvSpPr>
          <p:nvPr/>
        </p:nvSpPr>
        <p:spPr bwMode="auto">
          <a:xfrm>
            <a:off x="649822" y="617545"/>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1" name="Freeform 1115">
            <a:extLst>
              <a:ext uri="{FF2B5EF4-FFF2-40B4-BE49-F238E27FC236}">
                <a16:creationId xmlns:a16="http://schemas.microsoft.com/office/drawing/2014/main" id="{780A13FB-74FC-4981-860C-FED527DD255B}"/>
              </a:ext>
            </a:extLst>
          </p:cNvPr>
          <p:cNvSpPr>
            <a:spLocks/>
          </p:cNvSpPr>
          <p:nvPr/>
        </p:nvSpPr>
        <p:spPr bwMode="auto">
          <a:xfrm>
            <a:off x="611722"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2" name="Freeform 1120">
            <a:extLst>
              <a:ext uri="{FF2B5EF4-FFF2-40B4-BE49-F238E27FC236}">
                <a16:creationId xmlns:a16="http://schemas.microsoft.com/office/drawing/2014/main" id="{469F2D34-7E19-4BC0-84DC-B14D4FE7F7F2}"/>
              </a:ext>
            </a:extLst>
          </p:cNvPr>
          <p:cNvSpPr>
            <a:spLocks/>
          </p:cNvSpPr>
          <p:nvPr/>
        </p:nvSpPr>
        <p:spPr bwMode="auto">
          <a:xfrm>
            <a:off x="611722" y="463554"/>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3" name="Freeform 1134">
            <a:extLst>
              <a:ext uri="{FF2B5EF4-FFF2-40B4-BE49-F238E27FC236}">
                <a16:creationId xmlns:a16="http://schemas.microsoft.com/office/drawing/2014/main" id="{2F24C9E4-6E06-4CF8-A84A-0137F02CFE37}"/>
              </a:ext>
            </a:extLst>
          </p:cNvPr>
          <p:cNvSpPr>
            <a:spLocks/>
          </p:cNvSpPr>
          <p:nvPr/>
        </p:nvSpPr>
        <p:spPr bwMode="auto">
          <a:xfrm>
            <a:off x="937689"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4" name="Freeform 1141">
            <a:extLst>
              <a:ext uri="{FF2B5EF4-FFF2-40B4-BE49-F238E27FC236}">
                <a16:creationId xmlns:a16="http://schemas.microsoft.com/office/drawing/2014/main" id="{A136854D-219F-4DE6-BE10-D5DA2DE98C2E}"/>
              </a:ext>
            </a:extLst>
          </p:cNvPr>
          <p:cNvSpPr>
            <a:spLocks/>
          </p:cNvSpPr>
          <p:nvPr/>
        </p:nvSpPr>
        <p:spPr bwMode="auto">
          <a:xfrm>
            <a:off x="941919"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5" name="Freeform 1148">
            <a:extLst>
              <a:ext uri="{FF2B5EF4-FFF2-40B4-BE49-F238E27FC236}">
                <a16:creationId xmlns:a16="http://schemas.microsoft.com/office/drawing/2014/main" id="{76C77CF3-98BA-4734-92AB-C6B24375A536}"/>
              </a:ext>
            </a:extLst>
          </p:cNvPr>
          <p:cNvSpPr>
            <a:spLocks/>
          </p:cNvSpPr>
          <p:nvPr/>
        </p:nvSpPr>
        <p:spPr bwMode="auto">
          <a:xfrm>
            <a:off x="924989"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6" name="Freeform 1150">
            <a:extLst>
              <a:ext uri="{FF2B5EF4-FFF2-40B4-BE49-F238E27FC236}">
                <a16:creationId xmlns:a16="http://schemas.microsoft.com/office/drawing/2014/main" id="{BFA0F5B5-DC7A-4AF0-BB5F-4304DC3A4C53}"/>
              </a:ext>
            </a:extLst>
          </p:cNvPr>
          <p:cNvSpPr>
            <a:spLocks/>
          </p:cNvSpPr>
          <p:nvPr/>
        </p:nvSpPr>
        <p:spPr bwMode="auto">
          <a:xfrm>
            <a:off x="912287" y="447677"/>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7" name="Freeform 1152">
            <a:extLst>
              <a:ext uri="{FF2B5EF4-FFF2-40B4-BE49-F238E27FC236}">
                <a16:creationId xmlns:a16="http://schemas.microsoft.com/office/drawing/2014/main" id="{CBC7D2F5-48FE-4250-9907-899429F6CD83}"/>
              </a:ext>
            </a:extLst>
          </p:cNvPr>
          <p:cNvSpPr>
            <a:spLocks/>
          </p:cNvSpPr>
          <p:nvPr/>
        </p:nvSpPr>
        <p:spPr bwMode="auto">
          <a:xfrm>
            <a:off x="912289" y="447677"/>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8" name="Freeform 1154">
            <a:extLst>
              <a:ext uri="{FF2B5EF4-FFF2-40B4-BE49-F238E27FC236}">
                <a16:creationId xmlns:a16="http://schemas.microsoft.com/office/drawing/2014/main" id="{D290A7DD-08CE-40FE-8B1D-5B12DE61DE83}"/>
              </a:ext>
            </a:extLst>
          </p:cNvPr>
          <p:cNvSpPr>
            <a:spLocks/>
          </p:cNvSpPr>
          <p:nvPr/>
        </p:nvSpPr>
        <p:spPr bwMode="auto">
          <a:xfrm>
            <a:off x="886887"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9" name="Freeform 1156">
            <a:extLst>
              <a:ext uri="{FF2B5EF4-FFF2-40B4-BE49-F238E27FC236}">
                <a16:creationId xmlns:a16="http://schemas.microsoft.com/office/drawing/2014/main" id="{31629E05-E48F-4C0E-8E6E-ABAF2E8C1692}"/>
              </a:ext>
            </a:extLst>
          </p:cNvPr>
          <p:cNvSpPr>
            <a:spLocks/>
          </p:cNvSpPr>
          <p:nvPr/>
        </p:nvSpPr>
        <p:spPr bwMode="auto">
          <a:xfrm>
            <a:off x="886887"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0" name="Freeform 1163">
            <a:extLst>
              <a:ext uri="{FF2B5EF4-FFF2-40B4-BE49-F238E27FC236}">
                <a16:creationId xmlns:a16="http://schemas.microsoft.com/office/drawing/2014/main" id="{BC9AC1CA-DBC8-4B77-A14E-1D44E8619D67}"/>
              </a:ext>
            </a:extLst>
          </p:cNvPr>
          <p:cNvSpPr>
            <a:spLocks/>
          </p:cNvSpPr>
          <p:nvPr/>
        </p:nvSpPr>
        <p:spPr bwMode="auto">
          <a:xfrm>
            <a:off x="814917" y="415932"/>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1" name="Freeform 1172">
            <a:extLst>
              <a:ext uri="{FF2B5EF4-FFF2-40B4-BE49-F238E27FC236}">
                <a16:creationId xmlns:a16="http://schemas.microsoft.com/office/drawing/2014/main" id="{C89B284E-6AF1-4246-9941-9A058B45471F}"/>
              </a:ext>
            </a:extLst>
          </p:cNvPr>
          <p:cNvSpPr>
            <a:spLocks/>
          </p:cNvSpPr>
          <p:nvPr/>
        </p:nvSpPr>
        <p:spPr bwMode="auto">
          <a:xfrm>
            <a:off x="776822" y="476253"/>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2" name="Freeform 1177">
            <a:extLst>
              <a:ext uri="{FF2B5EF4-FFF2-40B4-BE49-F238E27FC236}">
                <a16:creationId xmlns:a16="http://schemas.microsoft.com/office/drawing/2014/main" id="{AD3DBEE5-11A5-4044-AD14-CFA265C4DA8C}"/>
              </a:ext>
            </a:extLst>
          </p:cNvPr>
          <p:cNvSpPr>
            <a:spLocks/>
          </p:cNvSpPr>
          <p:nvPr/>
        </p:nvSpPr>
        <p:spPr bwMode="auto">
          <a:xfrm>
            <a:off x="742956" y="534995"/>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3" name="Freeform 1180">
            <a:extLst>
              <a:ext uri="{FF2B5EF4-FFF2-40B4-BE49-F238E27FC236}">
                <a16:creationId xmlns:a16="http://schemas.microsoft.com/office/drawing/2014/main" id="{309EDD31-A7AC-4C7F-BCFF-0135AA4936A9}"/>
              </a:ext>
            </a:extLst>
          </p:cNvPr>
          <p:cNvSpPr>
            <a:spLocks/>
          </p:cNvSpPr>
          <p:nvPr/>
        </p:nvSpPr>
        <p:spPr bwMode="auto">
          <a:xfrm>
            <a:off x="747189" y="530232"/>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4" name="Line 1187">
            <a:extLst>
              <a:ext uri="{FF2B5EF4-FFF2-40B4-BE49-F238E27FC236}">
                <a16:creationId xmlns:a16="http://schemas.microsoft.com/office/drawing/2014/main" id="{AF82E525-88C1-4553-BE10-AC22980AC839}"/>
              </a:ext>
            </a:extLst>
          </p:cNvPr>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5" name="Line 1188">
            <a:extLst>
              <a:ext uri="{FF2B5EF4-FFF2-40B4-BE49-F238E27FC236}">
                <a16:creationId xmlns:a16="http://schemas.microsoft.com/office/drawing/2014/main" id="{B6D924B1-EE45-46B6-B28C-C07301C13D6A}"/>
              </a:ext>
            </a:extLst>
          </p:cNvPr>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6" name="Freeform 1208">
            <a:extLst>
              <a:ext uri="{FF2B5EF4-FFF2-40B4-BE49-F238E27FC236}">
                <a16:creationId xmlns:a16="http://schemas.microsoft.com/office/drawing/2014/main" id="{0094FF1A-5A10-4813-AAE7-259D5ADEB6E1}"/>
              </a:ext>
            </a:extLst>
          </p:cNvPr>
          <p:cNvSpPr>
            <a:spLocks/>
          </p:cNvSpPr>
          <p:nvPr/>
        </p:nvSpPr>
        <p:spPr bwMode="auto">
          <a:xfrm>
            <a:off x="793751" y="557220"/>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7" name="Freeform 1210">
            <a:extLst>
              <a:ext uri="{FF2B5EF4-FFF2-40B4-BE49-F238E27FC236}">
                <a16:creationId xmlns:a16="http://schemas.microsoft.com/office/drawing/2014/main" id="{7290C43E-F9BA-4900-BA3A-E51072EEB390}"/>
              </a:ext>
            </a:extLst>
          </p:cNvPr>
          <p:cNvSpPr>
            <a:spLocks/>
          </p:cNvSpPr>
          <p:nvPr/>
        </p:nvSpPr>
        <p:spPr bwMode="auto">
          <a:xfrm>
            <a:off x="793756" y="557220"/>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8" name="Freeform 1214">
            <a:extLst>
              <a:ext uri="{FF2B5EF4-FFF2-40B4-BE49-F238E27FC236}">
                <a16:creationId xmlns:a16="http://schemas.microsoft.com/office/drawing/2014/main" id="{1E1085E2-5ACA-4662-8F12-E0600E324C07}"/>
              </a:ext>
            </a:extLst>
          </p:cNvPr>
          <p:cNvSpPr>
            <a:spLocks/>
          </p:cNvSpPr>
          <p:nvPr/>
        </p:nvSpPr>
        <p:spPr bwMode="auto">
          <a:xfrm>
            <a:off x="793756" y="557220"/>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9" name="Rectangle 1215">
            <a:extLst>
              <a:ext uri="{FF2B5EF4-FFF2-40B4-BE49-F238E27FC236}">
                <a16:creationId xmlns:a16="http://schemas.microsoft.com/office/drawing/2014/main" id="{ABC21880-C5D2-4962-A5C4-5BCA434F4B0C}"/>
              </a:ext>
            </a:extLst>
          </p:cNvPr>
          <p:cNvSpPr>
            <a:spLocks noChangeArrowheads="1"/>
          </p:cNvSpPr>
          <p:nvPr/>
        </p:nvSpPr>
        <p:spPr bwMode="auto">
          <a:xfrm>
            <a:off x="793751" y="627070"/>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30" name="Freeform 1217">
            <a:extLst>
              <a:ext uri="{FF2B5EF4-FFF2-40B4-BE49-F238E27FC236}">
                <a16:creationId xmlns:a16="http://schemas.microsoft.com/office/drawing/2014/main" id="{58046C59-36DE-47F6-BADC-105C5F18DFF6}"/>
              </a:ext>
            </a:extLst>
          </p:cNvPr>
          <p:cNvSpPr>
            <a:spLocks/>
          </p:cNvSpPr>
          <p:nvPr/>
        </p:nvSpPr>
        <p:spPr bwMode="auto">
          <a:xfrm>
            <a:off x="793751" y="627070"/>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1" name="Freeform 1219">
            <a:extLst>
              <a:ext uri="{FF2B5EF4-FFF2-40B4-BE49-F238E27FC236}">
                <a16:creationId xmlns:a16="http://schemas.microsoft.com/office/drawing/2014/main" id="{1167A3C9-76A2-44DB-BFEB-A78899711E1D}"/>
              </a:ext>
            </a:extLst>
          </p:cNvPr>
          <p:cNvSpPr>
            <a:spLocks/>
          </p:cNvSpPr>
          <p:nvPr/>
        </p:nvSpPr>
        <p:spPr bwMode="auto">
          <a:xfrm>
            <a:off x="975787" y="541345"/>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2" name="Freeform 1221">
            <a:extLst>
              <a:ext uri="{FF2B5EF4-FFF2-40B4-BE49-F238E27FC236}">
                <a16:creationId xmlns:a16="http://schemas.microsoft.com/office/drawing/2014/main" id="{C6A18FA7-9307-4A57-AC38-6312BA3155FB}"/>
              </a:ext>
            </a:extLst>
          </p:cNvPr>
          <p:cNvSpPr>
            <a:spLocks/>
          </p:cNvSpPr>
          <p:nvPr/>
        </p:nvSpPr>
        <p:spPr bwMode="auto">
          <a:xfrm>
            <a:off x="975789" y="541345"/>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3" name="Freeform 1234">
            <a:extLst>
              <a:ext uri="{FF2B5EF4-FFF2-40B4-BE49-F238E27FC236}">
                <a16:creationId xmlns:a16="http://schemas.microsoft.com/office/drawing/2014/main" id="{152F20A5-6111-4B6E-A923-158FBCBCE0D9}"/>
              </a:ext>
            </a:extLst>
          </p:cNvPr>
          <p:cNvSpPr>
            <a:spLocks/>
          </p:cNvSpPr>
          <p:nvPr/>
        </p:nvSpPr>
        <p:spPr bwMode="auto">
          <a:xfrm>
            <a:off x="963089" y="550870"/>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4" name="Line 1237">
            <a:extLst>
              <a:ext uri="{FF2B5EF4-FFF2-40B4-BE49-F238E27FC236}">
                <a16:creationId xmlns:a16="http://schemas.microsoft.com/office/drawing/2014/main" id="{9393C2BC-5B87-446A-AD81-5BE60D53B6CF}"/>
              </a:ext>
            </a:extLst>
          </p:cNvPr>
          <p:cNvSpPr>
            <a:spLocks noChangeShapeType="1"/>
          </p:cNvSpPr>
          <p:nvPr/>
        </p:nvSpPr>
        <p:spPr bwMode="auto">
          <a:xfrm>
            <a:off x="971551" y="54452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5" name="Line 1238">
            <a:extLst>
              <a:ext uri="{FF2B5EF4-FFF2-40B4-BE49-F238E27FC236}">
                <a16:creationId xmlns:a16="http://schemas.microsoft.com/office/drawing/2014/main" id="{99733BE2-7070-4AD9-983B-4A29EECEC353}"/>
              </a:ext>
            </a:extLst>
          </p:cNvPr>
          <p:cNvSpPr>
            <a:spLocks noChangeShapeType="1"/>
          </p:cNvSpPr>
          <p:nvPr/>
        </p:nvSpPr>
        <p:spPr bwMode="auto">
          <a:xfrm>
            <a:off x="971551" y="54452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6" name="Freeform 1240">
            <a:extLst>
              <a:ext uri="{FF2B5EF4-FFF2-40B4-BE49-F238E27FC236}">
                <a16:creationId xmlns:a16="http://schemas.microsoft.com/office/drawing/2014/main" id="{630D8ED9-F9D0-4806-B29F-C3BDA577BBBB}"/>
              </a:ext>
            </a:extLst>
          </p:cNvPr>
          <p:cNvSpPr>
            <a:spLocks/>
          </p:cNvSpPr>
          <p:nvPr/>
        </p:nvSpPr>
        <p:spPr bwMode="auto">
          <a:xfrm>
            <a:off x="971551" y="541345"/>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7" name="Freeform 1243">
            <a:extLst>
              <a:ext uri="{FF2B5EF4-FFF2-40B4-BE49-F238E27FC236}">
                <a16:creationId xmlns:a16="http://schemas.microsoft.com/office/drawing/2014/main" id="{C37B8F30-4845-4D41-B211-1195835477B9}"/>
              </a:ext>
            </a:extLst>
          </p:cNvPr>
          <p:cNvSpPr>
            <a:spLocks/>
          </p:cNvSpPr>
          <p:nvPr/>
        </p:nvSpPr>
        <p:spPr bwMode="auto">
          <a:xfrm>
            <a:off x="971556" y="538170"/>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8" name="Freeform 1246">
            <a:extLst>
              <a:ext uri="{FF2B5EF4-FFF2-40B4-BE49-F238E27FC236}">
                <a16:creationId xmlns:a16="http://schemas.microsoft.com/office/drawing/2014/main" id="{D019BF21-90E4-450B-B67D-E841E26E6325}"/>
              </a:ext>
            </a:extLst>
          </p:cNvPr>
          <p:cNvSpPr>
            <a:spLocks/>
          </p:cNvSpPr>
          <p:nvPr/>
        </p:nvSpPr>
        <p:spPr bwMode="auto">
          <a:xfrm>
            <a:off x="967322" y="547695"/>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9" name="Freeform 1250">
            <a:extLst>
              <a:ext uri="{FF2B5EF4-FFF2-40B4-BE49-F238E27FC236}">
                <a16:creationId xmlns:a16="http://schemas.microsoft.com/office/drawing/2014/main" id="{4591F96F-06FF-4FCE-8286-A0337F71088F}"/>
              </a:ext>
            </a:extLst>
          </p:cNvPr>
          <p:cNvSpPr>
            <a:spLocks/>
          </p:cNvSpPr>
          <p:nvPr/>
        </p:nvSpPr>
        <p:spPr bwMode="auto">
          <a:xfrm>
            <a:off x="975789"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0" name="Freeform 1252">
            <a:extLst>
              <a:ext uri="{FF2B5EF4-FFF2-40B4-BE49-F238E27FC236}">
                <a16:creationId xmlns:a16="http://schemas.microsoft.com/office/drawing/2014/main" id="{21D6684A-16BC-4181-8709-3274E8039665}"/>
              </a:ext>
            </a:extLst>
          </p:cNvPr>
          <p:cNvSpPr>
            <a:spLocks/>
          </p:cNvSpPr>
          <p:nvPr/>
        </p:nvSpPr>
        <p:spPr bwMode="auto">
          <a:xfrm>
            <a:off x="975789"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1" name="Freeform 1255">
            <a:extLst>
              <a:ext uri="{FF2B5EF4-FFF2-40B4-BE49-F238E27FC236}">
                <a16:creationId xmlns:a16="http://schemas.microsoft.com/office/drawing/2014/main" id="{597EF88E-0523-49CE-9BA6-0A27BDC51334}"/>
              </a:ext>
            </a:extLst>
          </p:cNvPr>
          <p:cNvSpPr>
            <a:spLocks/>
          </p:cNvSpPr>
          <p:nvPr/>
        </p:nvSpPr>
        <p:spPr bwMode="auto">
          <a:xfrm>
            <a:off x="950389" y="550870"/>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2" name="Rectangle 1256">
            <a:extLst>
              <a:ext uri="{FF2B5EF4-FFF2-40B4-BE49-F238E27FC236}">
                <a16:creationId xmlns:a16="http://schemas.microsoft.com/office/drawing/2014/main" id="{1C18E216-13D8-4CC2-8E00-F686EA07038E}"/>
              </a:ext>
            </a:extLst>
          </p:cNvPr>
          <p:cNvSpPr>
            <a:spLocks noChangeArrowheads="1"/>
          </p:cNvSpPr>
          <p:nvPr/>
        </p:nvSpPr>
        <p:spPr bwMode="auto">
          <a:xfrm>
            <a:off x="963087" y="550870"/>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43" name="Freeform 1258">
            <a:extLst>
              <a:ext uri="{FF2B5EF4-FFF2-40B4-BE49-F238E27FC236}">
                <a16:creationId xmlns:a16="http://schemas.microsoft.com/office/drawing/2014/main" id="{9AEECE6D-4F51-4DB9-BD11-2375808D152F}"/>
              </a:ext>
            </a:extLst>
          </p:cNvPr>
          <p:cNvSpPr>
            <a:spLocks/>
          </p:cNvSpPr>
          <p:nvPr/>
        </p:nvSpPr>
        <p:spPr bwMode="auto">
          <a:xfrm>
            <a:off x="963087" y="550870"/>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4" name="Freeform 1266">
            <a:extLst>
              <a:ext uri="{FF2B5EF4-FFF2-40B4-BE49-F238E27FC236}">
                <a16:creationId xmlns:a16="http://schemas.microsoft.com/office/drawing/2014/main" id="{733BCEB4-BF85-413D-B99A-3AFFABA7C10B}"/>
              </a:ext>
            </a:extLst>
          </p:cNvPr>
          <p:cNvSpPr>
            <a:spLocks/>
          </p:cNvSpPr>
          <p:nvPr/>
        </p:nvSpPr>
        <p:spPr bwMode="auto">
          <a:xfrm>
            <a:off x="971551" y="534995"/>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5" name="Freeform 1269">
            <a:extLst>
              <a:ext uri="{FF2B5EF4-FFF2-40B4-BE49-F238E27FC236}">
                <a16:creationId xmlns:a16="http://schemas.microsoft.com/office/drawing/2014/main" id="{F0B8E68C-1942-4654-B1A6-73F4D0E35998}"/>
              </a:ext>
            </a:extLst>
          </p:cNvPr>
          <p:cNvSpPr>
            <a:spLocks/>
          </p:cNvSpPr>
          <p:nvPr/>
        </p:nvSpPr>
        <p:spPr bwMode="auto">
          <a:xfrm>
            <a:off x="971556" y="530232"/>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6" name="Line 1270">
            <a:extLst>
              <a:ext uri="{FF2B5EF4-FFF2-40B4-BE49-F238E27FC236}">
                <a16:creationId xmlns:a16="http://schemas.microsoft.com/office/drawing/2014/main" id="{60C79224-F592-455C-903C-CFE8BBC68C72}"/>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7" name="Line 1271">
            <a:extLst>
              <a:ext uri="{FF2B5EF4-FFF2-40B4-BE49-F238E27FC236}">
                <a16:creationId xmlns:a16="http://schemas.microsoft.com/office/drawing/2014/main" id="{918BD280-4397-46EC-B379-FB3C90C563B8}"/>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8" name="Rectangle 1272">
            <a:extLst>
              <a:ext uri="{FF2B5EF4-FFF2-40B4-BE49-F238E27FC236}">
                <a16:creationId xmlns:a16="http://schemas.microsoft.com/office/drawing/2014/main" id="{0F9F1070-98E2-4441-8648-98919710952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49" name="Rectangle 1273">
            <a:extLst>
              <a:ext uri="{FF2B5EF4-FFF2-40B4-BE49-F238E27FC236}">
                <a16:creationId xmlns:a16="http://schemas.microsoft.com/office/drawing/2014/main" id="{4C8E98D2-5844-4DF4-88D1-5EE3F3B605C6}"/>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0" name="Line 1274">
            <a:extLst>
              <a:ext uri="{FF2B5EF4-FFF2-40B4-BE49-F238E27FC236}">
                <a16:creationId xmlns:a16="http://schemas.microsoft.com/office/drawing/2014/main" id="{1C0DC178-B060-4B99-9F00-83C0829EDD49}"/>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1" name="Line 1275">
            <a:extLst>
              <a:ext uri="{FF2B5EF4-FFF2-40B4-BE49-F238E27FC236}">
                <a16:creationId xmlns:a16="http://schemas.microsoft.com/office/drawing/2014/main" id="{0F8FC2BC-F19E-4547-BAC7-45734DB3A6DD}"/>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2" name="Freeform 1277">
            <a:extLst>
              <a:ext uri="{FF2B5EF4-FFF2-40B4-BE49-F238E27FC236}">
                <a16:creationId xmlns:a16="http://schemas.microsoft.com/office/drawing/2014/main" id="{822BFE92-757E-4C22-81F1-29895E73FFFF}"/>
              </a:ext>
            </a:extLst>
          </p:cNvPr>
          <p:cNvSpPr>
            <a:spLocks/>
          </p:cNvSpPr>
          <p:nvPr/>
        </p:nvSpPr>
        <p:spPr bwMode="auto">
          <a:xfrm>
            <a:off x="971551" y="523882"/>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3" name="Freeform 1287">
            <a:extLst>
              <a:ext uri="{FF2B5EF4-FFF2-40B4-BE49-F238E27FC236}">
                <a16:creationId xmlns:a16="http://schemas.microsoft.com/office/drawing/2014/main" id="{B7A427B5-A453-4734-AD5F-3375DC50A63C}"/>
              </a:ext>
            </a:extLst>
          </p:cNvPr>
          <p:cNvSpPr>
            <a:spLocks/>
          </p:cNvSpPr>
          <p:nvPr/>
        </p:nvSpPr>
        <p:spPr bwMode="auto">
          <a:xfrm>
            <a:off x="958856"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4" name="Freeform 1290">
            <a:extLst>
              <a:ext uri="{FF2B5EF4-FFF2-40B4-BE49-F238E27FC236}">
                <a16:creationId xmlns:a16="http://schemas.microsoft.com/office/drawing/2014/main" id="{CEF5AE42-04DB-426E-9182-38AFAE9808D8}"/>
              </a:ext>
            </a:extLst>
          </p:cNvPr>
          <p:cNvSpPr>
            <a:spLocks/>
          </p:cNvSpPr>
          <p:nvPr/>
        </p:nvSpPr>
        <p:spPr bwMode="auto">
          <a:xfrm>
            <a:off x="958856" y="517527"/>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5" name="Rectangle 1335">
            <a:extLst>
              <a:ext uri="{FF2B5EF4-FFF2-40B4-BE49-F238E27FC236}">
                <a16:creationId xmlns:a16="http://schemas.microsoft.com/office/drawing/2014/main" id="{F88DDB70-8B28-49DA-A94E-6B65AB9F5425}"/>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6" name="Rectangle 1336">
            <a:extLst>
              <a:ext uri="{FF2B5EF4-FFF2-40B4-BE49-F238E27FC236}">
                <a16:creationId xmlns:a16="http://schemas.microsoft.com/office/drawing/2014/main" id="{BF4C0BED-B606-4950-B20E-DE4743E153E3}"/>
              </a:ext>
            </a:extLst>
          </p:cNvPr>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7" name="Rectangle 1337">
            <a:extLst>
              <a:ext uri="{FF2B5EF4-FFF2-40B4-BE49-F238E27FC236}">
                <a16:creationId xmlns:a16="http://schemas.microsoft.com/office/drawing/2014/main" id="{302D6D43-900D-4C0D-925E-76F874A5920F}"/>
              </a:ext>
            </a:extLst>
          </p:cNvPr>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8" name="Rectangle 1340">
            <a:extLst>
              <a:ext uri="{FF2B5EF4-FFF2-40B4-BE49-F238E27FC236}">
                <a16:creationId xmlns:a16="http://schemas.microsoft.com/office/drawing/2014/main" id="{660FB811-337B-46DB-AA8B-D2B5CD156567}"/>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9" name="Rectangle 1341">
            <a:extLst>
              <a:ext uri="{FF2B5EF4-FFF2-40B4-BE49-F238E27FC236}">
                <a16:creationId xmlns:a16="http://schemas.microsoft.com/office/drawing/2014/main" id="{4C820C74-A2EE-41DA-90A9-7AEA9C690B0D}"/>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60" name="Rectangle 1342">
            <a:extLst>
              <a:ext uri="{FF2B5EF4-FFF2-40B4-BE49-F238E27FC236}">
                <a16:creationId xmlns:a16="http://schemas.microsoft.com/office/drawing/2014/main" id="{0EED51CD-0879-47B4-86E6-0025E2D973F0}"/>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61" name="Rectangle 1343">
            <a:extLst>
              <a:ext uri="{FF2B5EF4-FFF2-40B4-BE49-F238E27FC236}">
                <a16:creationId xmlns:a16="http://schemas.microsoft.com/office/drawing/2014/main" id="{300FE673-8318-4C11-940D-3590D923E284}"/>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62" name="Rectangle 1344">
            <a:extLst>
              <a:ext uri="{FF2B5EF4-FFF2-40B4-BE49-F238E27FC236}">
                <a16:creationId xmlns:a16="http://schemas.microsoft.com/office/drawing/2014/main" id="{47918379-8BF5-4D72-8631-1F43968F8600}"/>
              </a:ext>
            </a:extLst>
          </p:cNvPr>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324" name="Title 323"/>
          <p:cNvSpPr>
            <a:spLocks noGrp="1"/>
          </p:cNvSpPr>
          <p:nvPr>
            <p:ph type="title"/>
          </p:nvPr>
        </p:nvSpPr>
        <p:spPr>
          <a:xfrm>
            <a:off x="457868" y="301632"/>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1" y="1460504"/>
            <a:ext cx="11253740" cy="4600863"/>
          </a:xfrm>
        </p:spPr>
        <p:txBody>
          <a:bodyPr>
            <a:normAutofit/>
          </a:bodyPr>
          <a:lstStyle>
            <a:lvl1pPr>
              <a:lnSpc>
                <a:spcPct val="130000"/>
              </a:lnSpc>
              <a:spcBef>
                <a:spcPts val="675"/>
              </a:spcBef>
              <a:defRPr>
                <a:solidFill>
                  <a:srgbClr val="7F7F7F"/>
                </a:solidFill>
              </a:defRPr>
            </a:lvl1pPr>
            <a:lvl2pPr>
              <a:lnSpc>
                <a:spcPct val="130000"/>
              </a:lnSpc>
              <a:spcBef>
                <a:spcPts val="675"/>
              </a:spcBef>
              <a:buClr>
                <a:schemeClr val="tx2">
                  <a:lumMod val="50000"/>
                  <a:lumOff val="50000"/>
                </a:schemeClr>
              </a:buClr>
              <a:defRPr>
                <a:solidFill>
                  <a:srgbClr val="7F7F7F"/>
                </a:solidFill>
              </a:defRPr>
            </a:lvl2pPr>
            <a:lvl3pPr marL="31375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a:extLst>
              <a:ext uri="{FF2B5EF4-FFF2-40B4-BE49-F238E27FC236}">
                <a16:creationId xmlns:a16="http://schemas.microsoft.com/office/drawing/2014/main" id="{30F11432-C1A8-4F1B-A65D-51464DBB8A86}"/>
              </a:ext>
            </a:extLst>
          </p:cNvPr>
          <p:cNvSpPr>
            <a:spLocks noGrp="1"/>
          </p:cNvSpPr>
          <p:nvPr>
            <p:ph type="ftr" sz="quarter" idx="11"/>
          </p:nvPr>
        </p:nvSpPr>
        <p:spPr/>
        <p:txBody>
          <a:bodyPr/>
          <a:lstStyle>
            <a:lvl1pPr>
              <a:defRPr/>
            </a:lvl1pPr>
          </a:lstStyle>
          <a:p>
            <a:pPr>
              <a:defRPr/>
            </a:pPr>
            <a:r>
              <a:rPr lang="en-US"/>
              <a:t>Footer Information</a:t>
            </a:r>
          </a:p>
        </p:txBody>
      </p:sp>
      <p:sp>
        <p:nvSpPr>
          <p:cNvPr id="64" name="Slide Number Placeholder 9">
            <a:extLst>
              <a:ext uri="{FF2B5EF4-FFF2-40B4-BE49-F238E27FC236}">
                <a16:creationId xmlns:a16="http://schemas.microsoft.com/office/drawing/2014/main" id="{0D14A256-7832-4131-95FF-FE8DB7A5F15E}"/>
              </a:ext>
            </a:extLst>
          </p:cNvPr>
          <p:cNvSpPr>
            <a:spLocks noGrp="1"/>
          </p:cNvSpPr>
          <p:nvPr>
            <p:ph type="sldNum" sz="quarter" idx="12"/>
          </p:nvPr>
        </p:nvSpPr>
        <p:spPr/>
        <p:txBody>
          <a:bodyPr/>
          <a:lstStyle>
            <a:lvl1pPr>
              <a:defRPr/>
            </a:lvl1pPr>
          </a:lstStyle>
          <a:p>
            <a:pPr>
              <a:defRPr/>
            </a:pPr>
            <a:fld id="{A992FA83-51A6-42A0-B331-96B59842427A}" type="slidenum">
              <a:rPr lang="en-US" altLang="en-US"/>
              <a:pPr>
                <a:defRPr/>
              </a:pPr>
              <a:t>‹#›</a:t>
            </a:fld>
            <a:endParaRPr lang="en-US" altLang="en-US"/>
          </a:p>
        </p:txBody>
      </p:sp>
    </p:spTree>
    <p:extLst>
      <p:ext uri="{BB962C8B-B14F-4D97-AF65-F5344CB8AC3E}">
        <p14:creationId xmlns:p14="http://schemas.microsoft.com/office/powerpoint/2010/main" val="1330621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507217" y="307481"/>
            <a:ext cx="11213472" cy="983693"/>
          </a:xfrm>
        </p:spPr>
        <p:txBody>
          <a:bodyPr/>
          <a:lstStyle>
            <a:lvl1pPr>
              <a:defRPr sz="1238"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475917" y="1788583"/>
            <a:ext cx="5511031" cy="4399780"/>
          </a:xfrm>
        </p:spPr>
        <p:txBody>
          <a:bodyPr lIns="182880" rIns="182880" anchor="ctr"/>
          <a:lstStyle>
            <a:lvl1pPr marL="0" marR="0" indent="0" algn="l" defTabSz="514350" rtl="0" eaLnBrk="0" fontAlgn="base" latinLnBrk="0" hangingPunct="0">
              <a:lnSpc>
                <a:spcPct val="130000"/>
              </a:lnSpc>
              <a:spcBef>
                <a:spcPts val="1013"/>
              </a:spcBef>
              <a:spcAft>
                <a:spcPct val="0"/>
              </a:spcAft>
              <a:buClr>
                <a:schemeClr val="tx2">
                  <a:lumMod val="75000"/>
                  <a:lumOff val="25000"/>
                </a:schemeClr>
              </a:buClr>
              <a:buSzTx/>
              <a:buFontTx/>
              <a:buNone/>
              <a:tabLst/>
              <a:defRPr sz="900">
                <a:solidFill>
                  <a:srgbClr val="595959"/>
                </a:solidFill>
              </a:defRPr>
            </a:lvl1pPr>
            <a:lvl2pPr>
              <a:defRPr sz="900">
                <a:solidFill>
                  <a:srgbClr val="595959"/>
                </a:solidFill>
              </a:defRPr>
            </a:lvl2pPr>
            <a:lvl3pPr>
              <a:defRPr sz="900">
                <a:solidFill>
                  <a:srgbClr val="595959"/>
                </a:solidFill>
              </a:defRPr>
            </a:lvl3pPr>
            <a:lvl4pPr>
              <a:defRPr sz="900">
                <a:solidFill>
                  <a:srgbClr val="595959"/>
                </a:solidFill>
              </a:defRPr>
            </a:lvl4pPr>
            <a:lvl5pPr>
              <a:defRPr sz="900">
                <a:solidFill>
                  <a:srgbClr val="595959"/>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3"/>
            <a:ext cx="5510784" cy="4402163"/>
          </a:xfrm>
        </p:spPr>
        <p:txBody>
          <a:bodyPr lIns="182880" rIns="182880" anchor="ctr"/>
          <a:lstStyle>
            <a:lvl1pPr marL="0" marR="0" indent="0" algn="l" defTabSz="514350" rtl="0" eaLnBrk="0" fontAlgn="base" latinLnBrk="0" hangingPunct="0">
              <a:lnSpc>
                <a:spcPct val="130000"/>
              </a:lnSpc>
              <a:spcBef>
                <a:spcPts val="1013"/>
              </a:spcBef>
              <a:spcAft>
                <a:spcPct val="0"/>
              </a:spcAft>
              <a:buClr>
                <a:schemeClr val="tx2">
                  <a:lumMod val="75000"/>
                  <a:lumOff val="25000"/>
                </a:schemeClr>
              </a:buClr>
              <a:buSzTx/>
              <a:buFontTx/>
              <a:buNone/>
              <a:tabLst/>
              <a:defRPr sz="900">
                <a:solidFill>
                  <a:srgbClr val="595959"/>
                </a:solidFill>
              </a:defRPr>
            </a:lvl1pPr>
            <a:lvl2pPr>
              <a:defRPr sz="900">
                <a:solidFill>
                  <a:srgbClr val="595959"/>
                </a:solidFill>
              </a:defRPr>
            </a:lvl2pPr>
            <a:lvl3pPr>
              <a:defRPr sz="900">
                <a:solidFill>
                  <a:srgbClr val="595959"/>
                </a:solidFill>
              </a:defRPr>
            </a:lvl3pPr>
            <a:lvl4pPr>
              <a:defRPr sz="900">
                <a:solidFill>
                  <a:srgbClr val="595959"/>
                </a:solidFill>
              </a:defRPr>
            </a:lvl4pPr>
            <a:lvl5pPr>
              <a:defRPr sz="900">
                <a:solidFill>
                  <a:srgbClr val="595959"/>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7" y="1429567"/>
            <a:ext cx="5511031" cy="264331"/>
          </a:xfrm>
        </p:spPr>
        <p:txBody>
          <a:bodyPr anchor="ctr">
            <a:normAutofit/>
          </a:bodyPr>
          <a:lstStyle>
            <a:lvl1pPr algn="ctr">
              <a:defRPr sz="788" cap="all">
                <a:solidFill>
                  <a:srgbClr val="595959"/>
                </a:solidFill>
              </a:defRPr>
            </a:lvl1pPr>
            <a:lvl2pPr>
              <a:defRPr sz="900">
                <a:solidFill>
                  <a:srgbClr val="595959"/>
                </a:solidFill>
              </a:defRPr>
            </a:lvl2pPr>
            <a:lvl3pPr>
              <a:defRPr sz="900">
                <a:solidFill>
                  <a:srgbClr val="595959"/>
                </a:solidFill>
              </a:defRPr>
            </a:lvl3pPr>
            <a:lvl4pPr>
              <a:defRPr sz="900">
                <a:solidFill>
                  <a:srgbClr val="595959"/>
                </a:solidFill>
              </a:defRPr>
            </a:lvl4pPr>
            <a:lvl5pPr>
              <a:defRPr sz="900">
                <a:solidFill>
                  <a:srgbClr val="595959"/>
                </a:solidFill>
              </a:defRPr>
            </a:lvl5pPr>
            <a:lvl6pPr>
              <a:defRPr sz="1013"/>
            </a:lvl6pPr>
            <a:lvl7pPr>
              <a:defRPr sz="1013"/>
            </a:lvl7pPr>
            <a:lvl8pPr>
              <a:defRPr sz="1013"/>
            </a:lvl8pPr>
            <a:lvl9pPr>
              <a:defRPr sz="1013"/>
            </a:lvl9pPr>
          </a:lstStyle>
          <a:p>
            <a:pPr lvl="0"/>
            <a:r>
              <a:rPr lang="en-US"/>
              <a:t>Click to edit Master text styles</a:t>
            </a:r>
          </a:p>
        </p:txBody>
      </p:sp>
      <p:sp>
        <p:nvSpPr>
          <p:cNvPr id="8" name="Content Placeholder 3"/>
          <p:cNvSpPr>
            <a:spLocks noGrp="1"/>
          </p:cNvSpPr>
          <p:nvPr>
            <p:ph sz="half" idx="14"/>
          </p:nvPr>
        </p:nvSpPr>
        <p:spPr>
          <a:xfrm>
            <a:off x="6209905" y="1421546"/>
            <a:ext cx="5510784" cy="264331"/>
          </a:xfrm>
        </p:spPr>
        <p:txBody>
          <a:bodyPr anchor="ctr">
            <a:normAutofit/>
          </a:bodyPr>
          <a:lstStyle>
            <a:lvl1pPr algn="ctr">
              <a:defRPr sz="788" cap="all">
                <a:solidFill>
                  <a:srgbClr val="595959"/>
                </a:solidFill>
              </a:defRPr>
            </a:lvl1pPr>
            <a:lvl2pPr>
              <a:defRPr sz="900">
                <a:solidFill>
                  <a:srgbClr val="595959"/>
                </a:solidFill>
              </a:defRPr>
            </a:lvl2pPr>
            <a:lvl3pPr>
              <a:defRPr sz="900">
                <a:solidFill>
                  <a:srgbClr val="595959"/>
                </a:solidFill>
              </a:defRPr>
            </a:lvl3pPr>
            <a:lvl4pPr>
              <a:defRPr sz="900">
                <a:solidFill>
                  <a:srgbClr val="595959"/>
                </a:solidFill>
              </a:defRPr>
            </a:lvl4pPr>
            <a:lvl5pPr>
              <a:defRPr sz="900">
                <a:solidFill>
                  <a:srgbClr val="595959"/>
                </a:solidFill>
              </a:defRPr>
            </a:lvl5pPr>
            <a:lvl6pPr>
              <a:defRPr sz="1013"/>
            </a:lvl6pPr>
            <a:lvl7pPr>
              <a:defRPr sz="1013"/>
            </a:lvl7pPr>
            <a:lvl8pPr>
              <a:defRPr sz="1013"/>
            </a:lvl8pPr>
            <a:lvl9pPr>
              <a:defRPr sz="1013"/>
            </a:lvl9pPr>
          </a:lstStyle>
          <a:p>
            <a:pPr lvl="0"/>
            <a:r>
              <a:rPr lang="en-US"/>
              <a:t>Click to edit Master text styles</a:t>
            </a:r>
          </a:p>
        </p:txBody>
      </p:sp>
      <p:sp>
        <p:nvSpPr>
          <p:cNvPr id="9" name="Slide Number Placeholder 3">
            <a:extLst>
              <a:ext uri="{FF2B5EF4-FFF2-40B4-BE49-F238E27FC236}">
                <a16:creationId xmlns:a16="http://schemas.microsoft.com/office/drawing/2014/main" id="{9944DAAE-0EBC-4C38-BB77-3272F62EA0AA}"/>
              </a:ext>
            </a:extLst>
          </p:cNvPr>
          <p:cNvSpPr>
            <a:spLocks noGrp="1"/>
          </p:cNvSpPr>
          <p:nvPr>
            <p:ph type="sldNum" sz="quarter" idx="15"/>
          </p:nvPr>
        </p:nvSpPr>
        <p:spPr/>
        <p:txBody>
          <a:bodyPr/>
          <a:lstStyle>
            <a:lvl1pPr>
              <a:defRPr/>
            </a:lvl1pPr>
          </a:lstStyle>
          <a:p>
            <a:pPr>
              <a:defRPr/>
            </a:pPr>
            <a:fld id="{2DB6E86E-1649-4732-AE7C-63CD70B998B9}" type="slidenum">
              <a:rPr lang="en-US" altLang="en-US"/>
              <a:pPr>
                <a:defRPr/>
              </a:pPr>
              <a:t>‹#›</a:t>
            </a:fld>
            <a:endParaRPr lang="en-US" altLang="en-US"/>
          </a:p>
        </p:txBody>
      </p:sp>
      <p:sp>
        <p:nvSpPr>
          <p:cNvPr id="10" name="Footer Placeholder 4">
            <a:extLst>
              <a:ext uri="{FF2B5EF4-FFF2-40B4-BE49-F238E27FC236}">
                <a16:creationId xmlns:a16="http://schemas.microsoft.com/office/drawing/2014/main" id="{37F5E707-A1D0-4C6D-A30E-10C5098ABF45}"/>
              </a:ext>
            </a:extLst>
          </p:cNvPr>
          <p:cNvSpPr>
            <a:spLocks noGrp="1"/>
          </p:cNvSpPr>
          <p:nvPr>
            <p:ph type="ftr" sz="quarter" idx="16"/>
          </p:nvPr>
        </p:nvSpPr>
        <p:spPr/>
        <p:txBody>
          <a:bodyPr/>
          <a:lstStyle>
            <a:lvl1pPr>
              <a:defRPr/>
            </a:lvl1pPr>
          </a:lstStyle>
          <a:p>
            <a:pPr>
              <a:defRPr/>
            </a:pPr>
            <a:r>
              <a:rPr lang="en-US"/>
              <a:t>Footer Information</a:t>
            </a:r>
          </a:p>
        </p:txBody>
      </p:sp>
    </p:spTree>
    <p:extLst>
      <p:ext uri="{BB962C8B-B14F-4D97-AF65-F5344CB8AC3E}">
        <p14:creationId xmlns:p14="http://schemas.microsoft.com/office/powerpoint/2010/main" val="2337598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886B2CEE-B2DE-4399-B819-33D99339A838}"/>
              </a:ext>
            </a:extLst>
          </p:cNvPr>
          <p:cNvSpPr>
            <a:spLocks/>
          </p:cNvSpPr>
          <p:nvPr/>
        </p:nvSpPr>
        <p:spPr bwMode="auto">
          <a:xfrm flipH="1">
            <a:off x="8506884" y="615957"/>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900"/>
          </a:p>
        </p:txBody>
      </p:sp>
      <p:sp>
        <p:nvSpPr>
          <p:cNvPr id="5" name="Freeform 1683">
            <a:extLst>
              <a:ext uri="{FF2B5EF4-FFF2-40B4-BE49-F238E27FC236}">
                <a16:creationId xmlns:a16="http://schemas.microsoft.com/office/drawing/2014/main" id="{C3B12C28-131F-402B-9419-EA3D611E2B47}"/>
              </a:ext>
            </a:extLst>
          </p:cNvPr>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900"/>
          </a:p>
        </p:txBody>
      </p:sp>
      <p:sp>
        <p:nvSpPr>
          <p:cNvPr id="6" name="Line 1086">
            <a:extLst>
              <a:ext uri="{FF2B5EF4-FFF2-40B4-BE49-F238E27FC236}">
                <a16:creationId xmlns:a16="http://schemas.microsoft.com/office/drawing/2014/main" id="{2E7965C2-11FD-47B7-AFB4-F04349A000A2}"/>
              </a:ext>
            </a:extLst>
          </p:cNvPr>
          <p:cNvSpPr>
            <a:spLocks noChangeShapeType="1"/>
          </p:cNvSpPr>
          <p:nvPr/>
        </p:nvSpPr>
        <p:spPr bwMode="auto">
          <a:xfrm>
            <a:off x="645587" y="61754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7" name="Line 1087">
            <a:extLst>
              <a:ext uri="{FF2B5EF4-FFF2-40B4-BE49-F238E27FC236}">
                <a16:creationId xmlns:a16="http://schemas.microsoft.com/office/drawing/2014/main" id="{38074DCB-9A2C-468B-A922-1E0AD0BC881D}"/>
              </a:ext>
            </a:extLst>
          </p:cNvPr>
          <p:cNvSpPr>
            <a:spLocks noChangeShapeType="1"/>
          </p:cNvSpPr>
          <p:nvPr/>
        </p:nvSpPr>
        <p:spPr bwMode="auto">
          <a:xfrm>
            <a:off x="645587" y="61754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8" name="Rectangle 1088">
            <a:extLst>
              <a:ext uri="{FF2B5EF4-FFF2-40B4-BE49-F238E27FC236}">
                <a16:creationId xmlns:a16="http://schemas.microsoft.com/office/drawing/2014/main" id="{3FB2D302-ECF3-4A9C-8153-0CD9096F8FDA}"/>
              </a:ext>
            </a:extLst>
          </p:cNvPr>
          <p:cNvSpPr>
            <a:spLocks noChangeArrowheads="1"/>
          </p:cNvSpPr>
          <p:nvPr/>
        </p:nvSpPr>
        <p:spPr bwMode="auto">
          <a:xfrm>
            <a:off x="645587" y="617545"/>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9" name="Rectangle 1089">
            <a:extLst>
              <a:ext uri="{FF2B5EF4-FFF2-40B4-BE49-F238E27FC236}">
                <a16:creationId xmlns:a16="http://schemas.microsoft.com/office/drawing/2014/main" id="{0997EEF6-2756-4BDB-90B3-E9E523D4FFFF}"/>
              </a:ext>
            </a:extLst>
          </p:cNvPr>
          <p:cNvSpPr>
            <a:spLocks noChangeArrowheads="1"/>
          </p:cNvSpPr>
          <p:nvPr/>
        </p:nvSpPr>
        <p:spPr bwMode="auto">
          <a:xfrm>
            <a:off x="645587" y="617545"/>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10" name="Freeform 1098">
            <a:extLst>
              <a:ext uri="{FF2B5EF4-FFF2-40B4-BE49-F238E27FC236}">
                <a16:creationId xmlns:a16="http://schemas.microsoft.com/office/drawing/2014/main" id="{6672243F-26F4-4F88-A933-F35B6FBFEC7A}"/>
              </a:ext>
            </a:extLst>
          </p:cNvPr>
          <p:cNvSpPr>
            <a:spLocks/>
          </p:cNvSpPr>
          <p:nvPr/>
        </p:nvSpPr>
        <p:spPr bwMode="auto">
          <a:xfrm>
            <a:off x="649822" y="617545"/>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1" name="Freeform 1115">
            <a:extLst>
              <a:ext uri="{FF2B5EF4-FFF2-40B4-BE49-F238E27FC236}">
                <a16:creationId xmlns:a16="http://schemas.microsoft.com/office/drawing/2014/main" id="{780A13FB-74FC-4981-860C-FED527DD255B}"/>
              </a:ext>
            </a:extLst>
          </p:cNvPr>
          <p:cNvSpPr>
            <a:spLocks/>
          </p:cNvSpPr>
          <p:nvPr/>
        </p:nvSpPr>
        <p:spPr bwMode="auto">
          <a:xfrm>
            <a:off x="611722"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2" name="Freeform 1120">
            <a:extLst>
              <a:ext uri="{FF2B5EF4-FFF2-40B4-BE49-F238E27FC236}">
                <a16:creationId xmlns:a16="http://schemas.microsoft.com/office/drawing/2014/main" id="{469F2D34-7E19-4BC0-84DC-B14D4FE7F7F2}"/>
              </a:ext>
            </a:extLst>
          </p:cNvPr>
          <p:cNvSpPr>
            <a:spLocks/>
          </p:cNvSpPr>
          <p:nvPr/>
        </p:nvSpPr>
        <p:spPr bwMode="auto">
          <a:xfrm>
            <a:off x="611722" y="463554"/>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3" name="Freeform 1134">
            <a:extLst>
              <a:ext uri="{FF2B5EF4-FFF2-40B4-BE49-F238E27FC236}">
                <a16:creationId xmlns:a16="http://schemas.microsoft.com/office/drawing/2014/main" id="{2F24C9E4-6E06-4CF8-A84A-0137F02CFE37}"/>
              </a:ext>
            </a:extLst>
          </p:cNvPr>
          <p:cNvSpPr>
            <a:spLocks/>
          </p:cNvSpPr>
          <p:nvPr/>
        </p:nvSpPr>
        <p:spPr bwMode="auto">
          <a:xfrm>
            <a:off x="937689"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4" name="Freeform 1141">
            <a:extLst>
              <a:ext uri="{FF2B5EF4-FFF2-40B4-BE49-F238E27FC236}">
                <a16:creationId xmlns:a16="http://schemas.microsoft.com/office/drawing/2014/main" id="{A136854D-219F-4DE6-BE10-D5DA2DE98C2E}"/>
              </a:ext>
            </a:extLst>
          </p:cNvPr>
          <p:cNvSpPr>
            <a:spLocks/>
          </p:cNvSpPr>
          <p:nvPr/>
        </p:nvSpPr>
        <p:spPr bwMode="auto">
          <a:xfrm>
            <a:off x="941919"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5" name="Freeform 1148">
            <a:extLst>
              <a:ext uri="{FF2B5EF4-FFF2-40B4-BE49-F238E27FC236}">
                <a16:creationId xmlns:a16="http://schemas.microsoft.com/office/drawing/2014/main" id="{76C77CF3-98BA-4734-92AB-C6B24375A536}"/>
              </a:ext>
            </a:extLst>
          </p:cNvPr>
          <p:cNvSpPr>
            <a:spLocks/>
          </p:cNvSpPr>
          <p:nvPr/>
        </p:nvSpPr>
        <p:spPr bwMode="auto">
          <a:xfrm>
            <a:off x="924989"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6" name="Freeform 1150">
            <a:extLst>
              <a:ext uri="{FF2B5EF4-FFF2-40B4-BE49-F238E27FC236}">
                <a16:creationId xmlns:a16="http://schemas.microsoft.com/office/drawing/2014/main" id="{BFA0F5B5-DC7A-4AF0-BB5F-4304DC3A4C53}"/>
              </a:ext>
            </a:extLst>
          </p:cNvPr>
          <p:cNvSpPr>
            <a:spLocks/>
          </p:cNvSpPr>
          <p:nvPr/>
        </p:nvSpPr>
        <p:spPr bwMode="auto">
          <a:xfrm>
            <a:off x="912287" y="447677"/>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7" name="Freeform 1152">
            <a:extLst>
              <a:ext uri="{FF2B5EF4-FFF2-40B4-BE49-F238E27FC236}">
                <a16:creationId xmlns:a16="http://schemas.microsoft.com/office/drawing/2014/main" id="{CBC7D2F5-48FE-4250-9907-899429F6CD83}"/>
              </a:ext>
            </a:extLst>
          </p:cNvPr>
          <p:cNvSpPr>
            <a:spLocks/>
          </p:cNvSpPr>
          <p:nvPr/>
        </p:nvSpPr>
        <p:spPr bwMode="auto">
          <a:xfrm>
            <a:off x="912289" y="447677"/>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8" name="Freeform 1154">
            <a:extLst>
              <a:ext uri="{FF2B5EF4-FFF2-40B4-BE49-F238E27FC236}">
                <a16:creationId xmlns:a16="http://schemas.microsoft.com/office/drawing/2014/main" id="{D290A7DD-08CE-40FE-8B1D-5B12DE61DE83}"/>
              </a:ext>
            </a:extLst>
          </p:cNvPr>
          <p:cNvSpPr>
            <a:spLocks/>
          </p:cNvSpPr>
          <p:nvPr/>
        </p:nvSpPr>
        <p:spPr bwMode="auto">
          <a:xfrm>
            <a:off x="886887"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9" name="Freeform 1156">
            <a:extLst>
              <a:ext uri="{FF2B5EF4-FFF2-40B4-BE49-F238E27FC236}">
                <a16:creationId xmlns:a16="http://schemas.microsoft.com/office/drawing/2014/main" id="{31629E05-E48F-4C0E-8E6E-ABAF2E8C1692}"/>
              </a:ext>
            </a:extLst>
          </p:cNvPr>
          <p:cNvSpPr>
            <a:spLocks/>
          </p:cNvSpPr>
          <p:nvPr/>
        </p:nvSpPr>
        <p:spPr bwMode="auto">
          <a:xfrm>
            <a:off x="886887"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0" name="Freeform 1163">
            <a:extLst>
              <a:ext uri="{FF2B5EF4-FFF2-40B4-BE49-F238E27FC236}">
                <a16:creationId xmlns:a16="http://schemas.microsoft.com/office/drawing/2014/main" id="{BC9AC1CA-DBC8-4B77-A14E-1D44E8619D67}"/>
              </a:ext>
            </a:extLst>
          </p:cNvPr>
          <p:cNvSpPr>
            <a:spLocks/>
          </p:cNvSpPr>
          <p:nvPr/>
        </p:nvSpPr>
        <p:spPr bwMode="auto">
          <a:xfrm>
            <a:off x="814917" y="415932"/>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1" name="Freeform 1172">
            <a:extLst>
              <a:ext uri="{FF2B5EF4-FFF2-40B4-BE49-F238E27FC236}">
                <a16:creationId xmlns:a16="http://schemas.microsoft.com/office/drawing/2014/main" id="{C89B284E-6AF1-4246-9941-9A058B45471F}"/>
              </a:ext>
            </a:extLst>
          </p:cNvPr>
          <p:cNvSpPr>
            <a:spLocks/>
          </p:cNvSpPr>
          <p:nvPr/>
        </p:nvSpPr>
        <p:spPr bwMode="auto">
          <a:xfrm>
            <a:off x="776822" y="476253"/>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2" name="Freeform 1177">
            <a:extLst>
              <a:ext uri="{FF2B5EF4-FFF2-40B4-BE49-F238E27FC236}">
                <a16:creationId xmlns:a16="http://schemas.microsoft.com/office/drawing/2014/main" id="{AD3DBEE5-11A5-4044-AD14-CFA265C4DA8C}"/>
              </a:ext>
            </a:extLst>
          </p:cNvPr>
          <p:cNvSpPr>
            <a:spLocks/>
          </p:cNvSpPr>
          <p:nvPr/>
        </p:nvSpPr>
        <p:spPr bwMode="auto">
          <a:xfrm>
            <a:off x="742956" y="534995"/>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3" name="Freeform 1180">
            <a:extLst>
              <a:ext uri="{FF2B5EF4-FFF2-40B4-BE49-F238E27FC236}">
                <a16:creationId xmlns:a16="http://schemas.microsoft.com/office/drawing/2014/main" id="{309EDD31-A7AC-4C7F-BCFF-0135AA4936A9}"/>
              </a:ext>
            </a:extLst>
          </p:cNvPr>
          <p:cNvSpPr>
            <a:spLocks/>
          </p:cNvSpPr>
          <p:nvPr/>
        </p:nvSpPr>
        <p:spPr bwMode="auto">
          <a:xfrm>
            <a:off x="747189" y="530232"/>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4" name="Line 1187">
            <a:extLst>
              <a:ext uri="{FF2B5EF4-FFF2-40B4-BE49-F238E27FC236}">
                <a16:creationId xmlns:a16="http://schemas.microsoft.com/office/drawing/2014/main" id="{AF82E525-88C1-4553-BE10-AC22980AC839}"/>
              </a:ext>
            </a:extLst>
          </p:cNvPr>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5" name="Line 1188">
            <a:extLst>
              <a:ext uri="{FF2B5EF4-FFF2-40B4-BE49-F238E27FC236}">
                <a16:creationId xmlns:a16="http://schemas.microsoft.com/office/drawing/2014/main" id="{B6D924B1-EE45-46B6-B28C-C07301C13D6A}"/>
              </a:ext>
            </a:extLst>
          </p:cNvPr>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6" name="Freeform 1208">
            <a:extLst>
              <a:ext uri="{FF2B5EF4-FFF2-40B4-BE49-F238E27FC236}">
                <a16:creationId xmlns:a16="http://schemas.microsoft.com/office/drawing/2014/main" id="{0094FF1A-5A10-4813-AAE7-259D5ADEB6E1}"/>
              </a:ext>
            </a:extLst>
          </p:cNvPr>
          <p:cNvSpPr>
            <a:spLocks/>
          </p:cNvSpPr>
          <p:nvPr/>
        </p:nvSpPr>
        <p:spPr bwMode="auto">
          <a:xfrm>
            <a:off x="793751" y="557220"/>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7" name="Freeform 1210">
            <a:extLst>
              <a:ext uri="{FF2B5EF4-FFF2-40B4-BE49-F238E27FC236}">
                <a16:creationId xmlns:a16="http://schemas.microsoft.com/office/drawing/2014/main" id="{7290C43E-F9BA-4900-BA3A-E51072EEB390}"/>
              </a:ext>
            </a:extLst>
          </p:cNvPr>
          <p:cNvSpPr>
            <a:spLocks/>
          </p:cNvSpPr>
          <p:nvPr/>
        </p:nvSpPr>
        <p:spPr bwMode="auto">
          <a:xfrm>
            <a:off x="793756" y="557220"/>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8" name="Freeform 1214">
            <a:extLst>
              <a:ext uri="{FF2B5EF4-FFF2-40B4-BE49-F238E27FC236}">
                <a16:creationId xmlns:a16="http://schemas.microsoft.com/office/drawing/2014/main" id="{1E1085E2-5ACA-4662-8F12-E0600E324C07}"/>
              </a:ext>
            </a:extLst>
          </p:cNvPr>
          <p:cNvSpPr>
            <a:spLocks/>
          </p:cNvSpPr>
          <p:nvPr/>
        </p:nvSpPr>
        <p:spPr bwMode="auto">
          <a:xfrm>
            <a:off x="793756" y="557220"/>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9" name="Rectangle 1215">
            <a:extLst>
              <a:ext uri="{FF2B5EF4-FFF2-40B4-BE49-F238E27FC236}">
                <a16:creationId xmlns:a16="http://schemas.microsoft.com/office/drawing/2014/main" id="{ABC21880-C5D2-4962-A5C4-5BCA434F4B0C}"/>
              </a:ext>
            </a:extLst>
          </p:cNvPr>
          <p:cNvSpPr>
            <a:spLocks noChangeArrowheads="1"/>
          </p:cNvSpPr>
          <p:nvPr/>
        </p:nvSpPr>
        <p:spPr bwMode="auto">
          <a:xfrm>
            <a:off x="793751" y="627070"/>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30" name="Freeform 1217">
            <a:extLst>
              <a:ext uri="{FF2B5EF4-FFF2-40B4-BE49-F238E27FC236}">
                <a16:creationId xmlns:a16="http://schemas.microsoft.com/office/drawing/2014/main" id="{58046C59-36DE-47F6-BADC-105C5F18DFF6}"/>
              </a:ext>
            </a:extLst>
          </p:cNvPr>
          <p:cNvSpPr>
            <a:spLocks/>
          </p:cNvSpPr>
          <p:nvPr/>
        </p:nvSpPr>
        <p:spPr bwMode="auto">
          <a:xfrm>
            <a:off x="793751" y="627070"/>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1" name="Freeform 1219">
            <a:extLst>
              <a:ext uri="{FF2B5EF4-FFF2-40B4-BE49-F238E27FC236}">
                <a16:creationId xmlns:a16="http://schemas.microsoft.com/office/drawing/2014/main" id="{1167A3C9-76A2-44DB-BFEB-A78899711E1D}"/>
              </a:ext>
            </a:extLst>
          </p:cNvPr>
          <p:cNvSpPr>
            <a:spLocks/>
          </p:cNvSpPr>
          <p:nvPr/>
        </p:nvSpPr>
        <p:spPr bwMode="auto">
          <a:xfrm>
            <a:off x="975787" y="541345"/>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2" name="Freeform 1221">
            <a:extLst>
              <a:ext uri="{FF2B5EF4-FFF2-40B4-BE49-F238E27FC236}">
                <a16:creationId xmlns:a16="http://schemas.microsoft.com/office/drawing/2014/main" id="{C6A18FA7-9307-4A57-AC38-6312BA3155FB}"/>
              </a:ext>
            </a:extLst>
          </p:cNvPr>
          <p:cNvSpPr>
            <a:spLocks/>
          </p:cNvSpPr>
          <p:nvPr/>
        </p:nvSpPr>
        <p:spPr bwMode="auto">
          <a:xfrm>
            <a:off x="975789" y="541345"/>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3" name="Freeform 1234">
            <a:extLst>
              <a:ext uri="{FF2B5EF4-FFF2-40B4-BE49-F238E27FC236}">
                <a16:creationId xmlns:a16="http://schemas.microsoft.com/office/drawing/2014/main" id="{152F20A5-6111-4B6E-A923-158FBCBCE0D9}"/>
              </a:ext>
            </a:extLst>
          </p:cNvPr>
          <p:cNvSpPr>
            <a:spLocks/>
          </p:cNvSpPr>
          <p:nvPr/>
        </p:nvSpPr>
        <p:spPr bwMode="auto">
          <a:xfrm>
            <a:off x="963089" y="550870"/>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4" name="Line 1237">
            <a:extLst>
              <a:ext uri="{FF2B5EF4-FFF2-40B4-BE49-F238E27FC236}">
                <a16:creationId xmlns:a16="http://schemas.microsoft.com/office/drawing/2014/main" id="{9393C2BC-5B87-446A-AD81-5BE60D53B6CF}"/>
              </a:ext>
            </a:extLst>
          </p:cNvPr>
          <p:cNvSpPr>
            <a:spLocks noChangeShapeType="1"/>
          </p:cNvSpPr>
          <p:nvPr/>
        </p:nvSpPr>
        <p:spPr bwMode="auto">
          <a:xfrm>
            <a:off x="971551" y="54452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5" name="Line 1238">
            <a:extLst>
              <a:ext uri="{FF2B5EF4-FFF2-40B4-BE49-F238E27FC236}">
                <a16:creationId xmlns:a16="http://schemas.microsoft.com/office/drawing/2014/main" id="{99733BE2-7070-4AD9-983B-4A29EECEC353}"/>
              </a:ext>
            </a:extLst>
          </p:cNvPr>
          <p:cNvSpPr>
            <a:spLocks noChangeShapeType="1"/>
          </p:cNvSpPr>
          <p:nvPr/>
        </p:nvSpPr>
        <p:spPr bwMode="auto">
          <a:xfrm>
            <a:off x="971551" y="54452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6" name="Freeform 1240">
            <a:extLst>
              <a:ext uri="{FF2B5EF4-FFF2-40B4-BE49-F238E27FC236}">
                <a16:creationId xmlns:a16="http://schemas.microsoft.com/office/drawing/2014/main" id="{630D8ED9-F9D0-4806-B29F-C3BDA577BBBB}"/>
              </a:ext>
            </a:extLst>
          </p:cNvPr>
          <p:cNvSpPr>
            <a:spLocks/>
          </p:cNvSpPr>
          <p:nvPr/>
        </p:nvSpPr>
        <p:spPr bwMode="auto">
          <a:xfrm>
            <a:off x="971551" y="541345"/>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7" name="Freeform 1243">
            <a:extLst>
              <a:ext uri="{FF2B5EF4-FFF2-40B4-BE49-F238E27FC236}">
                <a16:creationId xmlns:a16="http://schemas.microsoft.com/office/drawing/2014/main" id="{C37B8F30-4845-4D41-B211-1195835477B9}"/>
              </a:ext>
            </a:extLst>
          </p:cNvPr>
          <p:cNvSpPr>
            <a:spLocks/>
          </p:cNvSpPr>
          <p:nvPr/>
        </p:nvSpPr>
        <p:spPr bwMode="auto">
          <a:xfrm>
            <a:off x="971556" y="538170"/>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8" name="Freeform 1246">
            <a:extLst>
              <a:ext uri="{FF2B5EF4-FFF2-40B4-BE49-F238E27FC236}">
                <a16:creationId xmlns:a16="http://schemas.microsoft.com/office/drawing/2014/main" id="{D019BF21-90E4-450B-B67D-E841E26E6325}"/>
              </a:ext>
            </a:extLst>
          </p:cNvPr>
          <p:cNvSpPr>
            <a:spLocks/>
          </p:cNvSpPr>
          <p:nvPr/>
        </p:nvSpPr>
        <p:spPr bwMode="auto">
          <a:xfrm>
            <a:off x="967322" y="547695"/>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9" name="Freeform 1250">
            <a:extLst>
              <a:ext uri="{FF2B5EF4-FFF2-40B4-BE49-F238E27FC236}">
                <a16:creationId xmlns:a16="http://schemas.microsoft.com/office/drawing/2014/main" id="{4591F96F-06FF-4FCE-8286-A0337F71088F}"/>
              </a:ext>
            </a:extLst>
          </p:cNvPr>
          <p:cNvSpPr>
            <a:spLocks/>
          </p:cNvSpPr>
          <p:nvPr/>
        </p:nvSpPr>
        <p:spPr bwMode="auto">
          <a:xfrm>
            <a:off x="975789"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0" name="Freeform 1252">
            <a:extLst>
              <a:ext uri="{FF2B5EF4-FFF2-40B4-BE49-F238E27FC236}">
                <a16:creationId xmlns:a16="http://schemas.microsoft.com/office/drawing/2014/main" id="{21D6684A-16BC-4181-8709-3274E8039665}"/>
              </a:ext>
            </a:extLst>
          </p:cNvPr>
          <p:cNvSpPr>
            <a:spLocks/>
          </p:cNvSpPr>
          <p:nvPr/>
        </p:nvSpPr>
        <p:spPr bwMode="auto">
          <a:xfrm>
            <a:off x="975789"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1" name="Freeform 1255">
            <a:extLst>
              <a:ext uri="{FF2B5EF4-FFF2-40B4-BE49-F238E27FC236}">
                <a16:creationId xmlns:a16="http://schemas.microsoft.com/office/drawing/2014/main" id="{597EF88E-0523-49CE-9BA6-0A27BDC51334}"/>
              </a:ext>
            </a:extLst>
          </p:cNvPr>
          <p:cNvSpPr>
            <a:spLocks/>
          </p:cNvSpPr>
          <p:nvPr/>
        </p:nvSpPr>
        <p:spPr bwMode="auto">
          <a:xfrm>
            <a:off x="950389" y="550870"/>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2" name="Rectangle 1256">
            <a:extLst>
              <a:ext uri="{FF2B5EF4-FFF2-40B4-BE49-F238E27FC236}">
                <a16:creationId xmlns:a16="http://schemas.microsoft.com/office/drawing/2014/main" id="{1C18E216-13D8-4CC2-8E00-F686EA07038E}"/>
              </a:ext>
            </a:extLst>
          </p:cNvPr>
          <p:cNvSpPr>
            <a:spLocks noChangeArrowheads="1"/>
          </p:cNvSpPr>
          <p:nvPr/>
        </p:nvSpPr>
        <p:spPr bwMode="auto">
          <a:xfrm>
            <a:off x="963087" y="550870"/>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43" name="Freeform 1258">
            <a:extLst>
              <a:ext uri="{FF2B5EF4-FFF2-40B4-BE49-F238E27FC236}">
                <a16:creationId xmlns:a16="http://schemas.microsoft.com/office/drawing/2014/main" id="{9AEECE6D-4F51-4DB9-BD11-2375808D152F}"/>
              </a:ext>
            </a:extLst>
          </p:cNvPr>
          <p:cNvSpPr>
            <a:spLocks/>
          </p:cNvSpPr>
          <p:nvPr/>
        </p:nvSpPr>
        <p:spPr bwMode="auto">
          <a:xfrm>
            <a:off x="963087" y="550870"/>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4" name="Freeform 1266">
            <a:extLst>
              <a:ext uri="{FF2B5EF4-FFF2-40B4-BE49-F238E27FC236}">
                <a16:creationId xmlns:a16="http://schemas.microsoft.com/office/drawing/2014/main" id="{733BCEB4-BF85-413D-B99A-3AFFABA7C10B}"/>
              </a:ext>
            </a:extLst>
          </p:cNvPr>
          <p:cNvSpPr>
            <a:spLocks/>
          </p:cNvSpPr>
          <p:nvPr/>
        </p:nvSpPr>
        <p:spPr bwMode="auto">
          <a:xfrm>
            <a:off x="971551" y="534995"/>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5" name="Freeform 1269">
            <a:extLst>
              <a:ext uri="{FF2B5EF4-FFF2-40B4-BE49-F238E27FC236}">
                <a16:creationId xmlns:a16="http://schemas.microsoft.com/office/drawing/2014/main" id="{F0B8E68C-1942-4654-B1A6-73F4D0E35998}"/>
              </a:ext>
            </a:extLst>
          </p:cNvPr>
          <p:cNvSpPr>
            <a:spLocks/>
          </p:cNvSpPr>
          <p:nvPr/>
        </p:nvSpPr>
        <p:spPr bwMode="auto">
          <a:xfrm>
            <a:off x="971556" y="530232"/>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6" name="Line 1270">
            <a:extLst>
              <a:ext uri="{FF2B5EF4-FFF2-40B4-BE49-F238E27FC236}">
                <a16:creationId xmlns:a16="http://schemas.microsoft.com/office/drawing/2014/main" id="{60C79224-F592-455C-903C-CFE8BBC68C72}"/>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7" name="Line 1271">
            <a:extLst>
              <a:ext uri="{FF2B5EF4-FFF2-40B4-BE49-F238E27FC236}">
                <a16:creationId xmlns:a16="http://schemas.microsoft.com/office/drawing/2014/main" id="{918BD280-4397-46EC-B379-FB3C90C563B8}"/>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8" name="Rectangle 1272">
            <a:extLst>
              <a:ext uri="{FF2B5EF4-FFF2-40B4-BE49-F238E27FC236}">
                <a16:creationId xmlns:a16="http://schemas.microsoft.com/office/drawing/2014/main" id="{0F9F1070-98E2-4441-8648-98919710952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49" name="Rectangle 1273">
            <a:extLst>
              <a:ext uri="{FF2B5EF4-FFF2-40B4-BE49-F238E27FC236}">
                <a16:creationId xmlns:a16="http://schemas.microsoft.com/office/drawing/2014/main" id="{4C8E98D2-5844-4DF4-88D1-5EE3F3B605C6}"/>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0" name="Line 1274">
            <a:extLst>
              <a:ext uri="{FF2B5EF4-FFF2-40B4-BE49-F238E27FC236}">
                <a16:creationId xmlns:a16="http://schemas.microsoft.com/office/drawing/2014/main" id="{1C0DC178-B060-4B99-9F00-83C0829EDD49}"/>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1" name="Line 1275">
            <a:extLst>
              <a:ext uri="{FF2B5EF4-FFF2-40B4-BE49-F238E27FC236}">
                <a16:creationId xmlns:a16="http://schemas.microsoft.com/office/drawing/2014/main" id="{0F8FC2BC-F19E-4547-BAC7-45734DB3A6DD}"/>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2" name="Freeform 1277">
            <a:extLst>
              <a:ext uri="{FF2B5EF4-FFF2-40B4-BE49-F238E27FC236}">
                <a16:creationId xmlns:a16="http://schemas.microsoft.com/office/drawing/2014/main" id="{822BFE92-757E-4C22-81F1-29895E73FFFF}"/>
              </a:ext>
            </a:extLst>
          </p:cNvPr>
          <p:cNvSpPr>
            <a:spLocks/>
          </p:cNvSpPr>
          <p:nvPr/>
        </p:nvSpPr>
        <p:spPr bwMode="auto">
          <a:xfrm>
            <a:off x="971551" y="523882"/>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3" name="Freeform 1287">
            <a:extLst>
              <a:ext uri="{FF2B5EF4-FFF2-40B4-BE49-F238E27FC236}">
                <a16:creationId xmlns:a16="http://schemas.microsoft.com/office/drawing/2014/main" id="{B7A427B5-A453-4734-AD5F-3375DC50A63C}"/>
              </a:ext>
            </a:extLst>
          </p:cNvPr>
          <p:cNvSpPr>
            <a:spLocks/>
          </p:cNvSpPr>
          <p:nvPr/>
        </p:nvSpPr>
        <p:spPr bwMode="auto">
          <a:xfrm>
            <a:off x="958856"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4" name="Freeform 1290">
            <a:extLst>
              <a:ext uri="{FF2B5EF4-FFF2-40B4-BE49-F238E27FC236}">
                <a16:creationId xmlns:a16="http://schemas.microsoft.com/office/drawing/2014/main" id="{CEF5AE42-04DB-426E-9182-38AFAE9808D8}"/>
              </a:ext>
            </a:extLst>
          </p:cNvPr>
          <p:cNvSpPr>
            <a:spLocks/>
          </p:cNvSpPr>
          <p:nvPr/>
        </p:nvSpPr>
        <p:spPr bwMode="auto">
          <a:xfrm>
            <a:off x="958856" y="517527"/>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5" name="Rectangle 1335">
            <a:extLst>
              <a:ext uri="{FF2B5EF4-FFF2-40B4-BE49-F238E27FC236}">
                <a16:creationId xmlns:a16="http://schemas.microsoft.com/office/drawing/2014/main" id="{F88DDB70-8B28-49DA-A94E-6B65AB9F5425}"/>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6" name="Rectangle 1336">
            <a:extLst>
              <a:ext uri="{FF2B5EF4-FFF2-40B4-BE49-F238E27FC236}">
                <a16:creationId xmlns:a16="http://schemas.microsoft.com/office/drawing/2014/main" id="{BF4C0BED-B606-4950-B20E-DE4743E153E3}"/>
              </a:ext>
            </a:extLst>
          </p:cNvPr>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7" name="Rectangle 1337">
            <a:extLst>
              <a:ext uri="{FF2B5EF4-FFF2-40B4-BE49-F238E27FC236}">
                <a16:creationId xmlns:a16="http://schemas.microsoft.com/office/drawing/2014/main" id="{302D6D43-900D-4C0D-925E-76F874A5920F}"/>
              </a:ext>
            </a:extLst>
          </p:cNvPr>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8" name="Rectangle 1340">
            <a:extLst>
              <a:ext uri="{FF2B5EF4-FFF2-40B4-BE49-F238E27FC236}">
                <a16:creationId xmlns:a16="http://schemas.microsoft.com/office/drawing/2014/main" id="{660FB811-337B-46DB-AA8B-D2B5CD156567}"/>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9" name="Rectangle 1341">
            <a:extLst>
              <a:ext uri="{FF2B5EF4-FFF2-40B4-BE49-F238E27FC236}">
                <a16:creationId xmlns:a16="http://schemas.microsoft.com/office/drawing/2014/main" id="{4C820C74-A2EE-41DA-90A9-7AEA9C690B0D}"/>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60" name="Rectangle 1342">
            <a:extLst>
              <a:ext uri="{FF2B5EF4-FFF2-40B4-BE49-F238E27FC236}">
                <a16:creationId xmlns:a16="http://schemas.microsoft.com/office/drawing/2014/main" id="{0EED51CD-0879-47B4-86E6-0025E2D973F0}"/>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61" name="Rectangle 1343">
            <a:extLst>
              <a:ext uri="{FF2B5EF4-FFF2-40B4-BE49-F238E27FC236}">
                <a16:creationId xmlns:a16="http://schemas.microsoft.com/office/drawing/2014/main" id="{300FE673-8318-4C11-940D-3590D923E284}"/>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62" name="Rectangle 1344">
            <a:extLst>
              <a:ext uri="{FF2B5EF4-FFF2-40B4-BE49-F238E27FC236}">
                <a16:creationId xmlns:a16="http://schemas.microsoft.com/office/drawing/2014/main" id="{47918379-8BF5-4D72-8631-1F43968F8600}"/>
              </a:ext>
            </a:extLst>
          </p:cNvPr>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324" name="Title 323"/>
          <p:cNvSpPr>
            <a:spLocks noGrp="1"/>
          </p:cNvSpPr>
          <p:nvPr>
            <p:ph type="title"/>
          </p:nvPr>
        </p:nvSpPr>
        <p:spPr>
          <a:xfrm>
            <a:off x="457868" y="301632"/>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1" y="1460504"/>
            <a:ext cx="11253740" cy="4600863"/>
          </a:xfrm>
        </p:spPr>
        <p:txBody>
          <a:bodyPr>
            <a:normAutofit/>
          </a:bodyPr>
          <a:lstStyle>
            <a:lvl1pPr>
              <a:lnSpc>
                <a:spcPct val="130000"/>
              </a:lnSpc>
              <a:spcBef>
                <a:spcPts val="675"/>
              </a:spcBef>
              <a:defRPr>
                <a:solidFill>
                  <a:srgbClr val="7F7F7F"/>
                </a:solidFill>
              </a:defRPr>
            </a:lvl1pPr>
            <a:lvl2pPr>
              <a:lnSpc>
                <a:spcPct val="130000"/>
              </a:lnSpc>
              <a:spcBef>
                <a:spcPts val="675"/>
              </a:spcBef>
              <a:buClr>
                <a:schemeClr val="tx2">
                  <a:lumMod val="50000"/>
                  <a:lumOff val="50000"/>
                </a:schemeClr>
              </a:buClr>
              <a:defRPr>
                <a:solidFill>
                  <a:srgbClr val="7F7F7F"/>
                </a:solidFill>
              </a:defRPr>
            </a:lvl2pPr>
            <a:lvl3pPr marL="31375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a:extLst>
              <a:ext uri="{FF2B5EF4-FFF2-40B4-BE49-F238E27FC236}">
                <a16:creationId xmlns:a16="http://schemas.microsoft.com/office/drawing/2014/main" id="{30F11432-C1A8-4F1B-A65D-51464DBB8A86}"/>
              </a:ext>
            </a:extLst>
          </p:cNvPr>
          <p:cNvSpPr>
            <a:spLocks noGrp="1"/>
          </p:cNvSpPr>
          <p:nvPr>
            <p:ph type="ftr" sz="quarter" idx="11"/>
          </p:nvPr>
        </p:nvSpPr>
        <p:spPr/>
        <p:txBody>
          <a:bodyPr/>
          <a:lstStyle>
            <a:lvl1pPr>
              <a:defRPr/>
            </a:lvl1pPr>
          </a:lstStyle>
          <a:p>
            <a:pPr>
              <a:defRPr/>
            </a:pPr>
            <a:r>
              <a:rPr lang="en-US"/>
              <a:t>Footer Information</a:t>
            </a:r>
          </a:p>
        </p:txBody>
      </p:sp>
      <p:sp>
        <p:nvSpPr>
          <p:cNvPr id="64" name="Slide Number Placeholder 9">
            <a:extLst>
              <a:ext uri="{FF2B5EF4-FFF2-40B4-BE49-F238E27FC236}">
                <a16:creationId xmlns:a16="http://schemas.microsoft.com/office/drawing/2014/main" id="{0D14A256-7832-4131-95FF-FE8DB7A5F15E}"/>
              </a:ext>
            </a:extLst>
          </p:cNvPr>
          <p:cNvSpPr>
            <a:spLocks noGrp="1"/>
          </p:cNvSpPr>
          <p:nvPr>
            <p:ph type="sldNum" sz="quarter" idx="12"/>
          </p:nvPr>
        </p:nvSpPr>
        <p:spPr/>
        <p:txBody>
          <a:bodyPr/>
          <a:lstStyle>
            <a:lvl1pPr>
              <a:defRPr/>
            </a:lvl1pPr>
          </a:lstStyle>
          <a:p>
            <a:pPr>
              <a:defRPr/>
            </a:pPr>
            <a:fld id="{A992FA83-51A6-42A0-B331-96B59842427A}" type="slidenum">
              <a:rPr lang="en-US" altLang="en-US"/>
              <a:pPr>
                <a:defRPr/>
              </a:pPr>
              <a:t>‹#›</a:t>
            </a:fld>
            <a:endParaRPr lang="en-US" altLang="en-US"/>
          </a:p>
        </p:txBody>
      </p:sp>
    </p:spTree>
    <p:extLst>
      <p:ext uri="{BB962C8B-B14F-4D97-AF65-F5344CB8AC3E}">
        <p14:creationId xmlns:p14="http://schemas.microsoft.com/office/powerpoint/2010/main" val="1226076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AF5F8C64-74C6-40C0-8AD5-18290164AA3C}"/>
              </a:ext>
            </a:extLst>
          </p:cNvPr>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endParaRPr>
          </a:p>
        </p:txBody>
      </p:sp>
      <p:sp>
        <p:nvSpPr>
          <p:cNvPr id="2" name="Title 1"/>
          <p:cNvSpPr>
            <a:spLocks noGrp="1"/>
          </p:cNvSpPr>
          <p:nvPr>
            <p:ph type="title"/>
          </p:nvPr>
        </p:nvSpPr>
        <p:spPr>
          <a:xfrm>
            <a:off x="475915" y="301631"/>
            <a:ext cx="11282705" cy="756707"/>
          </a:xfrm>
        </p:spPr>
        <p:txBody>
          <a:bodyPr/>
          <a:lstStyle>
            <a:lvl1pPr>
              <a:defRPr sz="165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a:extLst>
              <a:ext uri="{FF2B5EF4-FFF2-40B4-BE49-F238E27FC236}">
                <a16:creationId xmlns:a16="http://schemas.microsoft.com/office/drawing/2014/main" id="{3963CCC1-BD39-425D-864A-79BF657D1DBF}"/>
              </a:ext>
            </a:extLst>
          </p:cNvPr>
          <p:cNvSpPr>
            <a:spLocks noGrp="1"/>
          </p:cNvSpPr>
          <p:nvPr>
            <p:ph type="ftr" sz="quarter" idx="14"/>
          </p:nvPr>
        </p:nvSpPr>
        <p:spPr/>
        <p:txBody>
          <a:bodyPr/>
          <a:lstStyle>
            <a:lvl1pPr>
              <a:defRPr/>
            </a:lvl1pPr>
          </a:lstStyle>
          <a:p>
            <a:pPr>
              <a:defRPr/>
            </a:pPr>
            <a:r>
              <a:rPr lang="en-US"/>
              <a:t>Footer Information</a:t>
            </a:r>
          </a:p>
        </p:txBody>
      </p:sp>
      <p:sp>
        <p:nvSpPr>
          <p:cNvPr id="6" name="Slide Number Placeholder 7">
            <a:extLst>
              <a:ext uri="{FF2B5EF4-FFF2-40B4-BE49-F238E27FC236}">
                <a16:creationId xmlns:a16="http://schemas.microsoft.com/office/drawing/2014/main" id="{9F15854B-8210-4BE1-A485-30BECC36DE00}"/>
              </a:ext>
            </a:extLst>
          </p:cNvPr>
          <p:cNvSpPr>
            <a:spLocks noGrp="1"/>
          </p:cNvSpPr>
          <p:nvPr>
            <p:ph type="sldNum" sz="quarter" idx="15"/>
          </p:nvPr>
        </p:nvSpPr>
        <p:spPr/>
        <p:txBody>
          <a:bodyPr/>
          <a:lstStyle>
            <a:lvl1pPr>
              <a:defRPr/>
            </a:lvl1pPr>
          </a:lstStyle>
          <a:p>
            <a:pPr>
              <a:defRPr/>
            </a:pPr>
            <a:fld id="{C8D79EB2-4891-47D2-A116-F1B4A87688B4}" type="slidenum">
              <a:rPr lang="en-US" altLang="en-US"/>
              <a:pPr>
                <a:defRPr/>
              </a:pPr>
              <a:t>‹#›</a:t>
            </a:fld>
            <a:endParaRPr lang="en-US" altLang="en-US"/>
          </a:p>
        </p:txBody>
      </p:sp>
    </p:spTree>
    <p:extLst>
      <p:ext uri="{BB962C8B-B14F-4D97-AF65-F5344CB8AC3E}">
        <p14:creationId xmlns:p14="http://schemas.microsoft.com/office/powerpoint/2010/main" val="2843244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483658-D870-4B3D-B019-DDD76BD89AA3}" type="datetime1">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12081-50FE-4447-971B-8877957305C3}" type="slidenum">
              <a:rPr lang="en-GB" smtClean="0"/>
              <a:t>‹#›</a:t>
            </a:fld>
            <a:endParaRPr lang="en-GB" dirty="0"/>
          </a:p>
        </p:txBody>
      </p:sp>
    </p:spTree>
    <p:extLst>
      <p:ext uri="{BB962C8B-B14F-4D97-AF65-F5344CB8AC3E}">
        <p14:creationId xmlns:p14="http://schemas.microsoft.com/office/powerpoint/2010/main" val="3414909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3F7328-36F0-4816-BABD-40F3ED652237}" type="datetime1">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709407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3894C9-42AF-4CCD-B639-E4AB62D925E3}" type="datetime1">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237989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October 4,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43934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C5470-6472-4952-B3D0-B3A76340EF07}" type="datetime1">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3558523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6C5CED-2ADC-4DB9-AE28-9472AD042833}" type="datetime1">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1380667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A0B754-CAB2-44B3-8570-D5F549D11257}" type="datetime1">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3225214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AA865-8881-40D6-A266-44C95DCAEAD2}" type="datetime1">
              <a:rPr lang="en-GB" smtClean="0"/>
              <a:t>04/10/2021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2052927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BA485A-C5A4-423E-872A-41418463C259}" type="datetime1">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1214010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BA1B46-DD32-40FA-87EA-CBA5CEB42B54}" type="datetime1">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1449342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6A24E4-E1B6-4175-AED9-DA2848447C6D}" type="datetime1">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1288988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ED6361-7785-4B9D-BCE8-C479D8E14EF7}" type="datetime1">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12081-50FE-4447-971B-8877957305C3}" type="slidenum">
              <a:rPr lang="en-GB" smtClean="0"/>
              <a:t>‹#›</a:t>
            </a:fld>
            <a:endParaRPr lang="en-GB"/>
          </a:p>
        </p:txBody>
      </p:sp>
    </p:spTree>
    <p:extLst>
      <p:ext uri="{BB962C8B-B14F-4D97-AF65-F5344CB8AC3E}">
        <p14:creationId xmlns:p14="http://schemas.microsoft.com/office/powerpoint/2010/main" val="2076399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886B2CEE-B2DE-4399-B819-33D99339A838}"/>
              </a:ext>
            </a:extLst>
          </p:cNvPr>
          <p:cNvSpPr>
            <a:spLocks/>
          </p:cNvSpPr>
          <p:nvPr/>
        </p:nvSpPr>
        <p:spPr bwMode="auto">
          <a:xfrm flipH="1">
            <a:off x="8506884" y="615957"/>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900"/>
          </a:p>
        </p:txBody>
      </p:sp>
      <p:sp>
        <p:nvSpPr>
          <p:cNvPr id="5" name="Freeform 1683">
            <a:extLst>
              <a:ext uri="{FF2B5EF4-FFF2-40B4-BE49-F238E27FC236}">
                <a16:creationId xmlns:a16="http://schemas.microsoft.com/office/drawing/2014/main" id="{C3B12C28-131F-402B-9419-EA3D611E2B47}"/>
              </a:ext>
            </a:extLst>
          </p:cNvPr>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900"/>
          </a:p>
        </p:txBody>
      </p:sp>
      <p:sp>
        <p:nvSpPr>
          <p:cNvPr id="6" name="Line 1086">
            <a:extLst>
              <a:ext uri="{FF2B5EF4-FFF2-40B4-BE49-F238E27FC236}">
                <a16:creationId xmlns:a16="http://schemas.microsoft.com/office/drawing/2014/main" id="{2E7965C2-11FD-47B7-AFB4-F04349A000A2}"/>
              </a:ext>
            </a:extLst>
          </p:cNvPr>
          <p:cNvSpPr>
            <a:spLocks noChangeShapeType="1"/>
          </p:cNvSpPr>
          <p:nvPr/>
        </p:nvSpPr>
        <p:spPr bwMode="auto">
          <a:xfrm>
            <a:off x="645587" y="61754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7" name="Line 1087">
            <a:extLst>
              <a:ext uri="{FF2B5EF4-FFF2-40B4-BE49-F238E27FC236}">
                <a16:creationId xmlns:a16="http://schemas.microsoft.com/office/drawing/2014/main" id="{38074DCB-9A2C-468B-A922-1E0AD0BC881D}"/>
              </a:ext>
            </a:extLst>
          </p:cNvPr>
          <p:cNvSpPr>
            <a:spLocks noChangeShapeType="1"/>
          </p:cNvSpPr>
          <p:nvPr/>
        </p:nvSpPr>
        <p:spPr bwMode="auto">
          <a:xfrm>
            <a:off x="645587" y="61754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8" name="Rectangle 1088">
            <a:extLst>
              <a:ext uri="{FF2B5EF4-FFF2-40B4-BE49-F238E27FC236}">
                <a16:creationId xmlns:a16="http://schemas.microsoft.com/office/drawing/2014/main" id="{3FB2D302-ECF3-4A9C-8153-0CD9096F8FDA}"/>
              </a:ext>
            </a:extLst>
          </p:cNvPr>
          <p:cNvSpPr>
            <a:spLocks noChangeArrowheads="1"/>
          </p:cNvSpPr>
          <p:nvPr/>
        </p:nvSpPr>
        <p:spPr bwMode="auto">
          <a:xfrm>
            <a:off x="645587" y="617545"/>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9" name="Rectangle 1089">
            <a:extLst>
              <a:ext uri="{FF2B5EF4-FFF2-40B4-BE49-F238E27FC236}">
                <a16:creationId xmlns:a16="http://schemas.microsoft.com/office/drawing/2014/main" id="{0997EEF6-2756-4BDB-90B3-E9E523D4FFFF}"/>
              </a:ext>
            </a:extLst>
          </p:cNvPr>
          <p:cNvSpPr>
            <a:spLocks noChangeArrowheads="1"/>
          </p:cNvSpPr>
          <p:nvPr/>
        </p:nvSpPr>
        <p:spPr bwMode="auto">
          <a:xfrm>
            <a:off x="645587" y="617545"/>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10" name="Freeform 1098">
            <a:extLst>
              <a:ext uri="{FF2B5EF4-FFF2-40B4-BE49-F238E27FC236}">
                <a16:creationId xmlns:a16="http://schemas.microsoft.com/office/drawing/2014/main" id="{6672243F-26F4-4F88-A933-F35B6FBFEC7A}"/>
              </a:ext>
            </a:extLst>
          </p:cNvPr>
          <p:cNvSpPr>
            <a:spLocks/>
          </p:cNvSpPr>
          <p:nvPr/>
        </p:nvSpPr>
        <p:spPr bwMode="auto">
          <a:xfrm>
            <a:off x="649822" y="617545"/>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1" name="Freeform 1115">
            <a:extLst>
              <a:ext uri="{FF2B5EF4-FFF2-40B4-BE49-F238E27FC236}">
                <a16:creationId xmlns:a16="http://schemas.microsoft.com/office/drawing/2014/main" id="{780A13FB-74FC-4981-860C-FED527DD255B}"/>
              </a:ext>
            </a:extLst>
          </p:cNvPr>
          <p:cNvSpPr>
            <a:spLocks/>
          </p:cNvSpPr>
          <p:nvPr/>
        </p:nvSpPr>
        <p:spPr bwMode="auto">
          <a:xfrm>
            <a:off x="611722"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2" name="Freeform 1120">
            <a:extLst>
              <a:ext uri="{FF2B5EF4-FFF2-40B4-BE49-F238E27FC236}">
                <a16:creationId xmlns:a16="http://schemas.microsoft.com/office/drawing/2014/main" id="{469F2D34-7E19-4BC0-84DC-B14D4FE7F7F2}"/>
              </a:ext>
            </a:extLst>
          </p:cNvPr>
          <p:cNvSpPr>
            <a:spLocks/>
          </p:cNvSpPr>
          <p:nvPr/>
        </p:nvSpPr>
        <p:spPr bwMode="auto">
          <a:xfrm>
            <a:off x="611722" y="463554"/>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3" name="Freeform 1134">
            <a:extLst>
              <a:ext uri="{FF2B5EF4-FFF2-40B4-BE49-F238E27FC236}">
                <a16:creationId xmlns:a16="http://schemas.microsoft.com/office/drawing/2014/main" id="{2F24C9E4-6E06-4CF8-A84A-0137F02CFE37}"/>
              </a:ext>
            </a:extLst>
          </p:cNvPr>
          <p:cNvSpPr>
            <a:spLocks/>
          </p:cNvSpPr>
          <p:nvPr/>
        </p:nvSpPr>
        <p:spPr bwMode="auto">
          <a:xfrm>
            <a:off x="937689"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4" name="Freeform 1141">
            <a:extLst>
              <a:ext uri="{FF2B5EF4-FFF2-40B4-BE49-F238E27FC236}">
                <a16:creationId xmlns:a16="http://schemas.microsoft.com/office/drawing/2014/main" id="{A136854D-219F-4DE6-BE10-D5DA2DE98C2E}"/>
              </a:ext>
            </a:extLst>
          </p:cNvPr>
          <p:cNvSpPr>
            <a:spLocks/>
          </p:cNvSpPr>
          <p:nvPr/>
        </p:nvSpPr>
        <p:spPr bwMode="auto">
          <a:xfrm>
            <a:off x="941919"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5" name="Freeform 1148">
            <a:extLst>
              <a:ext uri="{FF2B5EF4-FFF2-40B4-BE49-F238E27FC236}">
                <a16:creationId xmlns:a16="http://schemas.microsoft.com/office/drawing/2014/main" id="{76C77CF3-98BA-4734-92AB-C6B24375A536}"/>
              </a:ext>
            </a:extLst>
          </p:cNvPr>
          <p:cNvSpPr>
            <a:spLocks/>
          </p:cNvSpPr>
          <p:nvPr/>
        </p:nvSpPr>
        <p:spPr bwMode="auto">
          <a:xfrm>
            <a:off x="924989"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6" name="Freeform 1150">
            <a:extLst>
              <a:ext uri="{FF2B5EF4-FFF2-40B4-BE49-F238E27FC236}">
                <a16:creationId xmlns:a16="http://schemas.microsoft.com/office/drawing/2014/main" id="{BFA0F5B5-DC7A-4AF0-BB5F-4304DC3A4C53}"/>
              </a:ext>
            </a:extLst>
          </p:cNvPr>
          <p:cNvSpPr>
            <a:spLocks/>
          </p:cNvSpPr>
          <p:nvPr/>
        </p:nvSpPr>
        <p:spPr bwMode="auto">
          <a:xfrm>
            <a:off x="912287" y="447677"/>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7" name="Freeform 1152">
            <a:extLst>
              <a:ext uri="{FF2B5EF4-FFF2-40B4-BE49-F238E27FC236}">
                <a16:creationId xmlns:a16="http://schemas.microsoft.com/office/drawing/2014/main" id="{CBC7D2F5-48FE-4250-9907-899429F6CD83}"/>
              </a:ext>
            </a:extLst>
          </p:cNvPr>
          <p:cNvSpPr>
            <a:spLocks/>
          </p:cNvSpPr>
          <p:nvPr/>
        </p:nvSpPr>
        <p:spPr bwMode="auto">
          <a:xfrm>
            <a:off x="912289" y="447677"/>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8" name="Freeform 1154">
            <a:extLst>
              <a:ext uri="{FF2B5EF4-FFF2-40B4-BE49-F238E27FC236}">
                <a16:creationId xmlns:a16="http://schemas.microsoft.com/office/drawing/2014/main" id="{D290A7DD-08CE-40FE-8B1D-5B12DE61DE83}"/>
              </a:ext>
            </a:extLst>
          </p:cNvPr>
          <p:cNvSpPr>
            <a:spLocks/>
          </p:cNvSpPr>
          <p:nvPr/>
        </p:nvSpPr>
        <p:spPr bwMode="auto">
          <a:xfrm>
            <a:off x="886887"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9" name="Freeform 1156">
            <a:extLst>
              <a:ext uri="{FF2B5EF4-FFF2-40B4-BE49-F238E27FC236}">
                <a16:creationId xmlns:a16="http://schemas.microsoft.com/office/drawing/2014/main" id="{31629E05-E48F-4C0E-8E6E-ABAF2E8C1692}"/>
              </a:ext>
            </a:extLst>
          </p:cNvPr>
          <p:cNvSpPr>
            <a:spLocks/>
          </p:cNvSpPr>
          <p:nvPr/>
        </p:nvSpPr>
        <p:spPr bwMode="auto">
          <a:xfrm>
            <a:off x="886887"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0" name="Freeform 1163">
            <a:extLst>
              <a:ext uri="{FF2B5EF4-FFF2-40B4-BE49-F238E27FC236}">
                <a16:creationId xmlns:a16="http://schemas.microsoft.com/office/drawing/2014/main" id="{BC9AC1CA-DBC8-4B77-A14E-1D44E8619D67}"/>
              </a:ext>
            </a:extLst>
          </p:cNvPr>
          <p:cNvSpPr>
            <a:spLocks/>
          </p:cNvSpPr>
          <p:nvPr/>
        </p:nvSpPr>
        <p:spPr bwMode="auto">
          <a:xfrm>
            <a:off x="814917" y="415932"/>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1" name="Freeform 1172">
            <a:extLst>
              <a:ext uri="{FF2B5EF4-FFF2-40B4-BE49-F238E27FC236}">
                <a16:creationId xmlns:a16="http://schemas.microsoft.com/office/drawing/2014/main" id="{C89B284E-6AF1-4246-9941-9A058B45471F}"/>
              </a:ext>
            </a:extLst>
          </p:cNvPr>
          <p:cNvSpPr>
            <a:spLocks/>
          </p:cNvSpPr>
          <p:nvPr/>
        </p:nvSpPr>
        <p:spPr bwMode="auto">
          <a:xfrm>
            <a:off x="776822" y="476253"/>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2" name="Freeform 1177">
            <a:extLst>
              <a:ext uri="{FF2B5EF4-FFF2-40B4-BE49-F238E27FC236}">
                <a16:creationId xmlns:a16="http://schemas.microsoft.com/office/drawing/2014/main" id="{AD3DBEE5-11A5-4044-AD14-CFA265C4DA8C}"/>
              </a:ext>
            </a:extLst>
          </p:cNvPr>
          <p:cNvSpPr>
            <a:spLocks/>
          </p:cNvSpPr>
          <p:nvPr/>
        </p:nvSpPr>
        <p:spPr bwMode="auto">
          <a:xfrm>
            <a:off x="742956" y="534995"/>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3" name="Freeform 1180">
            <a:extLst>
              <a:ext uri="{FF2B5EF4-FFF2-40B4-BE49-F238E27FC236}">
                <a16:creationId xmlns:a16="http://schemas.microsoft.com/office/drawing/2014/main" id="{309EDD31-A7AC-4C7F-BCFF-0135AA4936A9}"/>
              </a:ext>
            </a:extLst>
          </p:cNvPr>
          <p:cNvSpPr>
            <a:spLocks/>
          </p:cNvSpPr>
          <p:nvPr/>
        </p:nvSpPr>
        <p:spPr bwMode="auto">
          <a:xfrm>
            <a:off x="747189" y="530232"/>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4" name="Line 1187">
            <a:extLst>
              <a:ext uri="{FF2B5EF4-FFF2-40B4-BE49-F238E27FC236}">
                <a16:creationId xmlns:a16="http://schemas.microsoft.com/office/drawing/2014/main" id="{AF82E525-88C1-4553-BE10-AC22980AC839}"/>
              </a:ext>
            </a:extLst>
          </p:cNvPr>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5" name="Line 1188">
            <a:extLst>
              <a:ext uri="{FF2B5EF4-FFF2-40B4-BE49-F238E27FC236}">
                <a16:creationId xmlns:a16="http://schemas.microsoft.com/office/drawing/2014/main" id="{B6D924B1-EE45-46B6-B28C-C07301C13D6A}"/>
              </a:ext>
            </a:extLst>
          </p:cNvPr>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6" name="Freeform 1208">
            <a:extLst>
              <a:ext uri="{FF2B5EF4-FFF2-40B4-BE49-F238E27FC236}">
                <a16:creationId xmlns:a16="http://schemas.microsoft.com/office/drawing/2014/main" id="{0094FF1A-5A10-4813-AAE7-259D5ADEB6E1}"/>
              </a:ext>
            </a:extLst>
          </p:cNvPr>
          <p:cNvSpPr>
            <a:spLocks/>
          </p:cNvSpPr>
          <p:nvPr/>
        </p:nvSpPr>
        <p:spPr bwMode="auto">
          <a:xfrm>
            <a:off x="793751" y="557220"/>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7" name="Freeform 1210">
            <a:extLst>
              <a:ext uri="{FF2B5EF4-FFF2-40B4-BE49-F238E27FC236}">
                <a16:creationId xmlns:a16="http://schemas.microsoft.com/office/drawing/2014/main" id="{7290C43E-F9BA-4900-BA3A-E51072EEB390}"/>
              </a:ext>
            </a:extLst>
          </p:cNvPr>
          <p:cNvSpPr>
            <a:spLocks/>
          </p:cNvSpPr>
          <p:nvPr/>
        </p:nvSpPr>
        <p:spPr bwMode="auto">
          <a:xfrm>
            <a:off x="793756" y="557220"/>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8" name="Freeform 1214">
            <a:extLst>
              <a:ext uri="{FF2B5EF4-FFF2-40B4-BE49-F238E27FC236}">
                <a16:creationId xmlns:a16="http://schemas.microsoft.com/office/drawing/2014/main" id="{1E1085E2-5ACA-4662-8F12-E0600E324C07}"/>
              </a:ext>
            </a:extLst>
          </p:cNvPr>
          <p:cNvSpPr>
            <a:spLocks/>
          </p:cNvSpPr>
          <p:nvPr/>
        </p:nvSpPr>
        <p:spPr bwMode="auto">
          <a:xfrm>
            <a:off x="793756" y="557220"/>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29" name="Rectangle 1215">
            <a:extLst>
              <a:ext uri="{FF2B5EF4-FFF2-40B4-BE49-F238E27FC236}">
                <a16:creationId xmlns:a16="http://schemas.microsoft.com/office/drawing/2014/main" id="{ABC21880-C5D2-4962-A5C4-5BCA434F4B0C}"/>
              </a:ext>
            </a:extLst>
          </p:cNvPr>
          <p:cNvSpPr>
            <a:spLocks noChangeArrowheads="1"/>
          </p:cNvSpPr>
          <p:nvPr/>
        </p:nvSpPr>
        <p:spPr bwMode="auto">
          <a:xfrm>
            <a:off x="793751" y="627070"/>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30" name="Freeform 1217">
            <a:extLst>
              <a:ext uri="{FF2B5EF4-FFF2-40B4-BE49-F238E27FC236}">
                <a16:creationId xmlns:a16="http://schemas.microsoft.com/office/drawing/2014/main" id="{58046C59-36DE-47F6-BADC-105C5F18DFF6}"/>
              </a:ext>
            </a:extLst>
          </p:cNvPr>
          <p:cNvSpPr>
            <a:spLocks/>
          </p:cNvSpPr>
          <p:nvPr/>
        </p:nvSpPr>
        <p:spPr bwMode="auto">
          <a:xfrm>
            <a:off x="793751" y="627070"/>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1" name="Freeform 1219">
            <a:extLst>
              <a:ext uri="{FF2B5EF4-FFF2-40B4-BE49-F238E27FC236}">
                <a16:creationId xmlns:a16="http://schemas.microsoft.com/office/drawing/2014/main" id="{1167A3C9-76A2-44DB-BFEB-A78899711E1D}"/>
              </a:ext>
            </a:extLst>
          </p:cNvPr>
          <p:cNvSpPr>
            <a:spLocks/>
          </p:cNvSpPr>
          <p:nvPr/>
        </p:nvSpPr>
        <p:spPr bwMode="auto">
          <a:xfrm>
            <a:off x="975787" y="541345"/>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2" name="Freeform 1221">
            <a:extLst>
              <a:ext uri="{FF2B5EF4-FFF2-40B4-BE49-F238E27FC236}">
                <a16:creationId xmlns:a16="http://schemas.microsoft.com/office/drawing/2014/main" id="{C6A18FA7-9307-4A57-AC38-6312BA3155FB}"/>
              </a:ext>
            </a:extLst>
          </p:cNvPr>
          <p:cNvSpPr>
            <a:spLocks/>
          </p:cNvSpPr>
          <p:nvPr/>
        </p:nvSpPr>
        <p:spPr bwMode="auto">
          <a:xfrm>
            <a:off x="975789" y="541345"/>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3" name="Freeform 1234">
            <a:extLst>
              <a:ext uri="{FF2B5EF4-FFF2-40B4-BE49-F238E27FC236}">
                <a16:creationId xmlns:a16="http://schemas.microsoft.com/office/drawing/2014/main" id="{152F20A5-6111-4B6E-A923-158FBCBCE0D9}"/>
              </a:ext>
            </a:extLst>
          </p:cNvPr>
          <p:cNvSpPr>
            <a:spLocks/>
          </p:cNvSpPr>
          <p:nvPr/>
        </p:nvSpPr>
        <p:spPr bwMode="auto">
          <a:xfrm>
            <a:off x="963089" y="550870"/>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4" name="Line 1237">
            <a:extLst>
              <a:ext uri="{FF2B5EF4-FFF2-40B4-BE49-F238E27FC236}">
                <a16:creationId xmlns:a16="http://schemas.microsoft.com/office/drawing/2014/main" id="{9393C2BC-5B87-446A-AD81-5BE60D53B6CF}"/>
              </a:ext>
            </a:extLst>
          </p:cNvPr>
          <p:cNvSpPr>
            <a:spLocks noChangeShapeType="1"/>
          </p:cNvSpPr>
          <p:nvPr/>
        </p:nvSpPr>
        <p:spPr bwMode="auto">
          <a:xfrm>
            <a:off x="971551" y="54452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5" name="Line 1238">
            <a:extLst>
              <a:ext uri="{FF2B5EF4-FFF2-40B4-BE49-F238E27FC236}">
                <a16:creationId xmlns:a16="http://schemas.microsoft.com/office/drawing/2014/main" id="{99733BE2-7070-4AD9-983B-4A29EECEC353}"/>
              </a:ext>
            </a:extLst>
          </p:cNvPr>
          <p:cNvSpPr>
            <a:spLocks noChangeShapeType="1"/>
          </p:cNvSpPr>
          <p:nvPr/>
        </p:nvSpPr>
        <p:spPr bwMode="auto">
          <a:xfrm>
            <a:off x="971551" y="54452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6" name="Freeform 1240">
            <a:extLst>
              <a:ext uri="{FF2B5EF4-FFF2-40B4-BE49-F238E27FC236}">
                <a16:creationId xmlns:a16="http://schemas.microsoft.com/office/drawing/2014/main" id="{630D8ED9-F9D0-4806-B29F-C3BDA577BBBB}"/>
              </a:ext>
            </a:extLst>
          </p:cNvPr>
          <p:cNvSpPr>
            <a:spLocks/>
          </p:cNvSpPr>
          <p:nvPr/>
        </p:nvSpPr>
        <p:spPr bwMode="auto">
          <a:xfrm>
            <a:off x="971551" y="541345"/>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7" name="Freeform 1243">
            <a:extLst>
              <a:ext uri="{FF2B5EF4-FFF2-40B4-BE49-F238E27FC236}">
                <a16:creationId xmlns:a16="http://schemas.microsoft.com/office/drawing/2014/main" id="{C37B8F30-4845-4D41-B211-1195835477B9}"/>
              </a:ext>
            </a:extLst>
          </p:cNvPr>
          <p:cNvSpPr>
            <a:spLocks/>
          </p:cNvSpPr>
          <p:nvPr/>
        </p:nvSpPr>
        <p:spPr bwMode="auto">
          <a:xfrm>
            <a:off x="971556" y="538170"/>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8" name="Freeform 1246">
            <a:extLst>
              <a:ext uri="{FF2B5EF4-FFF2-40B4-BE49-F238E27FC236}">
                <a16:creationId xmlns:a16="http://schemas.microsoft.com/office/drawing/2014/main" id="{D019BF21-90E4-450B-B67D-E841E26E6325}"/>
              </a:ext>
            </a:extLst>
          </p:cNvPr>
          <p:cNvSpPr>
            <a:spLocks/>
          </p:cNvSpPr>
          <p:nvPr/>
        </p:nvSpPr>
        <p:spPr bwMode="auto">
          <a:xfrm>
            <a:off x="967322" y="547695"/>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39" name="Freeform 1250">
            <a:extLst>
              <a:ext uri="{FF2B5EF4-FFF2-40B4-BE49-F238E27FC236}">
                <a16:creationId xmlns:a16="http://schemas.microsoft.com/office/drawing/2014/main" id="{4591F96F-06FF-4FCE-8286-A0337F71088F}"/>
              </a:ext>
            </a:extLst>
          </p:cNvPr>
          <p:cNvSpPr>
            <a:spLocks/>
          </p:cNvSpPr>
          <p:nvPr/>
        </p:nvSpPr>
        <p:spPr bwMode="auto">
          <a:xfrm>
            <a:off x="975789"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0" name="Freeform 1252">
            <a:extLst>
              <a:ext uri="{FF2B5EF4-FFF2-40B4-BE49-F238E27FC236}">
                <a16:creationId xmlns:a16="http://schemas.microsoft.com/office/drawing/2014/main" id="{21D6684A-16BC-4181-8709-3274E8039665}"/>
              </a:ext>
            </a:extLst>
          </p:cNvPr>
          <p:cNvSpPr>
            <a:spLocks/>
          </p:cNvSpPr>
          <p:nvPr/>
        </p:nvSpPr>
        <p:spPr bwMode="auto">
          <a:xfrm>
            <a:off x="975789"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1" name="Freeform 1255">
            <a:extLst>
              <a:ext uri="{FF2B5EF4-FFF2-40B4-BE49-F238E27FC236}">
                <a16:creationId xmlns:a16="http://schemas.microsoft.com/office/drawing/2014/main" id="{597EF88E-0523-49CE-9BA6-0A27BDC51334}"/>
              </a:ext>
            </a:extLst>
          </p:cNvPr>
          <p:cNvSpPr>
            <a:spLocks/>
          </p:cNvSpPr>
          <p:nvPr/>
        </p:nvSpPr>
        <p:spPr bwMode="auto">
          <a:xfrm>
            <a:off x="950389" y="550870"/>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2" name="Rectangle 1256">
            <a:extLst>
              <a:ext uri="{FF2B5EF4-FFF2-40B4-BE49-F238E27FC236}">
                <a16:creationId xmlns:a16="http://schemas.microsoft.com/office/drawing/2014/main" id="{1C18E216-13D8-4CC2-8E00-F686EA07038E}"/>
              </a:ext>
            </a:extLst>
          </p:cNvPr>
          <p:cNvSpPr>
            <a:spLocks noChangeArrowheads="1"/>
          </p:cNvSpPr>
          <p:nvPr/>
        </p:nvSpPr>
        <p:spPr bwMode="auto">
          <a:xfrm>
            <a:off x="963087" y="550870"/>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43" name="Freeform 1258">
            <a:extLst>
              <a:ext uri="{FF2B5EF4-FFF2-40B4-BE49-F238E27FC236}">
                <a16:creationId xmlns:a16="http://schemas.microsoft.com/office/drawing/2014/main" id="{9AEECE6D-4F51-4DB9-BD11-2375808D152F}"/>
              </a:ext>
            </a:extLst>
          </p:cNvPr>
          <p:cNvSpPr>
            <a:spLocks/>
          </p:cNvSpPr>
          <p:nvPr/>
        </p:nvSpPr>
        <p:spPr bwMode="auto">
          <a:xfrm>
            <a:off x="963087" y="550870"/>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4" name="Freeform 1266">
            <a:extLst>
              <a:ext uri="{FF2B5EF4-FFF2-40B4-BE49-F238E27FC236}">
                <a16:creationId xmlns:a16="http://schemas.microsoft.com/office/drawing/2014/main" id="{733BCEB4-BF85-413D-B99A-3AFFABA7C10B}"/>
              </a:ext>
            </a:extLst>
          </p:cNvPr>
          <p:cNvSpPr>
            <a:spLocks/>
          </p:cNvSpPr>
          <p:nvPr/>
        </p:nvSpPr>
        <p:spPr bwMode="auto">
          <a:xfrm>
            <a:off x="971551" y="534995"/>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5" name="Freeform 1269">
            <a:extLst>
              <a:ext uri="{FF2B5EF4-FFF2-40B4-BE49-F238E27FC236}">
                <a16:creationId xmlns:a16="http://schemas.microsoft.com/office/drawing/2014/main" id="{F0B8E68C-1942-4654-B1A6-73F4D0E35998}"/>
              </a:ext>
            </a:extLst>
          </p:cNvPr>
          <p:cNvSpPr>
            <a:spLocks/>
          </p:cNvSpPr>
          <p:nvPr/>
        </p:nvSpPr>
        <p:spPr bwMode="auto">
          <a:xfrm>
            <a:off x="971556" y="530232"/>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6" name="Line 1270">
            <a:extLst>
              <a:ext uri="{FF2B5EF4-FFF2-40B4-BE49-F238E27FC236}">
                <a16:creationId xmlns:a16="http://schemas.microsoft.com/office/drawing/2014/main" id="{60C79224-F592-455C-903C-CFE8BBC68C72}"/>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7" name="Line 1271">
            <a:extLst>
              <a:ext uri="{FF2B5EF4-FFF2-40B4-BE49-F238E27FC236}">
                <a16:creationId xmlns:a16="http://schemas.microsoft.com/office/drawing/2014/main" id="{918BD280-4397-46EC-B379-FB3C90C563B8}"/>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48" name="Rectangle 1272">
            <a:extLst>
              <a:ext uri="{FF2B5EF4-FFF2-40B4-BE49-F238E27FC236}">
                <a16:creationId xmlns:a16="http://schemas.microsoft.com/office/drawing/2014/main" id="{0F9F1070-98E2-4441-8648-98919710952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49" name="Rectangle 1273">
            <a:extLst>
              <a:ext uri="{FF2B5EF4-FFF2-40B4-BE49-F238E27FC236}">
                <a16:creationId xmlns:a16="http://schemas.microsoft.com/office/drawing/2014/main" id="{4C8E98D2-5844-4DF4-88D1-5EE3F3B605C6}"/>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0" name="Line 1274">
            <a:extLst>
              <a:ext uri="{FF2B5EF4-FFF2-40B4-BE49-F238E27FC236}">
                <a16:creationId xmlns:a16="http://schemas.microsoft.com/office/drawing/2014/main" id="{1C0DC178-B060-4B99-9F00-83C0829EDD49}"/>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1" name="Line 1275">
            <a:extLst>
              <a:ext uri="{FF2B5EF4-FFF2-40B4-BE49-F238E27FC236}">
                <a16:creationId xmlns:a16="http://schemas.microsoft.com/office/drawing/2014/main" id="{0F8FC2BC-F19E-4547-BAC7-45734DB3A6DD}"/>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2" name="Freeform 1277">
            <a:extLst>
              <a:ext uri="{FF2B5EF4-FFF2-40B4-BE49-F238E27FC236}">
                <a16:creationId xmlns:a16="http://schemas.microsoft.com/office/drawing/2014/main" id="{822BFE92-757E-4C22-81F1-29895E73FFFF}"/>
              </a:ext>
            </a:extLst>
          </p:cNvPr>
          <p:cNvSpPr>
            <a:spLocks/>
          </p:cNvSpPr>
          <p:nvPr/>
        </p:nvSpPr>
        <p:spPr bwMode="auto">
          <a:xfrm>
            <a:off x="971551" y="523882"/>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3" name="Freeform 1287">
            <a:extLst>
              <a:ext uri="{FF2B5EF4-FFF2-40B4-BE49-F238E27FC236}">
                <a16:creationId xmlns:a16="http://schemas.microsoft.com/office/drawing/2014/main" id="{B7A427B5-A453-4734-AD5F-3375DC50A63C}"/>
              </a:ext>
            </a:extLst>
          </p:cNvPr>
          <p:cNvSpPr>
            <a:spLocks/>
          </p:cNvSpPr>
          <p:nvPr/>
        </p:nvSpPr>
        <p:spPr bwMode="auto">
          <a:xfrm>
            <a:off x="958856"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4" name="Freeform 1290">
            <a:extLst>
              <a:ext uri="{FF2B5EF4-FFF2-40B4-BE49-F238E27FC236}">
                <a16:creationId xmlns:a16="http://schemas.microsoft.com/office/drawing/2014/main" id="{CEF5AE42-04DB-426E-9182-38AFAE9808D8}"/>
              </a:ext>
            </a:extLst>
          </p:cNvPr>
          <p:cNvSpPr>
            <a:spLocks/>
          </p:cNvSpPr>
          <p:nvPr/>
        </p:nvSpPr>
        <p:spPr bwMode="auto">
          <a:xfrm>
            <a:off x="958856" y="517527"/>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55" name="Rectangle 1335">
            <a:extLst>
              <a:ext uri="{FF2B5EF4-FFF2-40B4-BE49-F238E27FC236}">
                <a16:creationId xmlns:a16="http://schemas.microsoft.com/office/drawing/2014/main" id="{F88DDB70-8B28-49DA-A94E-6B65AB9F5425}"/>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6" name="Rectangle 1336">
            <a:extLst>
              <a:ext uri="{FF2B5EF4-FFF2-40B4-BE49-F238E27FC236}">
                <a16:creationId xmlns:a16="http://schemas.microsoft.com/office/drawing/2014/main" id="{BF4C0BED-B606-4950-B20E-DE4743E153E3}"/>
              </a:ext>
            </a:extLst>
          </p:cNvPr>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7" name="Rectangle 1337">
            <a:extLst>
              <a:ext uri="{FF2B5EF4-FFF2-40B4-BE49-F238E27FC236}">
                <a16:creationId xmlns:a16="http://schemas.microsoft.com/office/drawing/2014/main" id="{302D6D43-900D-4C0D-925E-76F874A5920F}"/>
              </a:ext>
            </a:extLst>
          </p:cNvPr>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8" name="Rectangle 1340">
            <a:extLst>
              <a:ext uri="{FF2B5EF4-FFF2-40B4-BE49-F238E27FC236}">
                <a16:creationId xmlns:a16="http://schemas.microsoft.com/office/drawing/2014/main" id="{660FB811-337B-46DB-AA8B-D2B5CD156567}"/>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59" name="Rectangle 1341">
            <a:extLst>
              <a:ext uri="{FF2B5EF4-FFF2-40B4-BE49-F238E27FC236}">
                <a16:creationId xmlns:a16="http://schemas.microsoft.com/office/drawing/2014/main" id="{4C820C74-A2EE-41DA-90A9-7AEA9C690B0D}"/>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60" name="Rectangle 1342">
            <a:extLst>
              <a:ext uri="{FF2B5EF4-FFF2-40B4-BE49-F238E27FC236}">
                <a16:creationId xmlns:a16="http://schemas.microsoft.com/office/drawing/2014/main" id="{0EED51CD-0879-47B4-86E6-0025E2D973F0}"/>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61" name="Rectangle 1343">
            <a:extLst>
              <a:ext uri="{FF2B5EF4-FFF2-40B4-BE49-F238E27FC236}">
                <a16:creationId xmlns:a16="http://schemas.microsoft.com/office/drawing/2014/main" id="{300FE673-8318-4C11-940D-3590D923E284}"/>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62" name="Rectangle 1344">
            <a:extLst>
              <a:ext uri="{FF2B5EF4-FFF2-40B4-BE49-F238E27FC236}">
                <a16:creationId xmlns:a16="http://schemas.microsoft.com/office/drawing/2014/main" id="{47918379-8BF5-4D72-8631-1F43968F8600}"/>
              </a:ext>
            </a:extLst>
          </p:cNvPr>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324" name="Title 323"/>
          <p:cNvSpPr>
            <a:spLocks noGrp="1"/>
          </p:cNvSpPr>
          <p:nvPr>
            <p:ph type="title"/>
          </p:nvPr>
        </p:nvSpPr>
        <p:spPr>
          <a:xfrm>
            <a:off x="457868" y="301632"/>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1" y="1460504"/>
            <a:ext cx="11253740" cy="4600863"/>
          </a:xfrm>
        </p:spPr>
        <p:txBody>
          <a:bodyPr>
            <a:normAutofit/>
          </a:bodyPr>
          <a:lstStyle>
            <a:lvl1pPr>
              <a:lnSpc>
                <a:spcPct val="130000"/>
              </a:lnSpc>
              <a:spcBef>
                <a:spcPts val="675"/>
              </a:spcBef>
              <a:defRPr>
                <a:solidFill>
                  <a:srgbClr val="7F7F7F"/>
                </a:solidFill>
              </a:defRPr>
            </a:lvl1pPr>
            <a:lvl2pPr>
              <a:lnSpc>
                <a:spcPct val="130000"/>
              </a:lnSpc>
              <a:spcBef>
                <a:spcPts val="675"/>
              </a:spcBef>
              <a:buClr>
                <a:schemeClr val="tx2">
                  <a:lumMod val="50000"/>
                  <a:lumOff val="50000"/>
                </a:schemeClr>
              </a:buClr>
              <a:defRPr>
                <a:solidFill>
                  <a:srgbClr val="7F7F7F"/>
                </a:solidFill>
              </a:defRPr>
            </a:lvl2pPr>
            <a:lvl3pPr marL="31375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a:extLst>
              <a:ext uri="{FF2B5EF4-FFF2-40B4-BE49-F238E27FC236}">
                <a16:creationId xmlns:a16="http://schemas.microsoft.com/office/drawing/2014/main" id="{30F11432-C1A8-4F1B-A65D-51464DBB8A86}"/>
              </a:ext>
            </a:extLst>
          </p:cNvPr>
          <p:cNvSpPr>
            <a:spLocks noGrp="1"/>
          </p:cNvSpPr>
          <p:nvPr>
            <p:ph type="ftr" sz="quarter" idx="11"/>
          </p:nvPr>
        </p:nvSpPr>
        <p:spPr/>
        <p:txBody>
          <a:bodyPr/>
          <a:lstStyle>
            <a:lvl1pPr>
              <a:defRPr/>
            </a:lvl1pPr>
          </a:lstStyle>
          <a:p>
            <a:pPr>
              <a:defRPr/>
            </a:pPr>
            <a:r>
              <a:rPr lang="en-US"/>
              <a:t>Footer Information</a:t>
            </a:r>
          </a:p>
        </p:txBody>
      </p:sp>
      <p:sp>
        <p:nvSpPr>
          <p:cNvPr id="64" name="Slide Number Placeholder 9">
            <a:extLst>
              <a:ext uri="{FF2B5EF4-FFF2-40B4-BE49-F238E27FC236}">
                <a16:creationId xmlns:a16="http://schemas.microsoft.com/office/drawing/2014/main" id="{0D14A256-7832-4131-95FF-FE8DB7A5F15E}"/>
              </a:ext>
            </a:extLst>
          </p:cNvPr>
          <p:cNvSpPr>
            <a:spLocks noGrp="1"/>
          </p:cNvSpPr>
          <p:nvPr>
            <p:ph type="sldNum" sz="quarter" idx="12"/>
          </p:nvPr>
        </p:nvSpPr>
        <p:spPr/>
        <p:txBody>
          <a:bodyPr/>
          <a:lstStyle>
            <a:lvl1pPr>
              <a:defRPr/>
            </a:lvl1pPr>
          </a:lstStyle>
          <a:p>
            <a:pPr>
              <a:defRPr/>
            </a:pPr>
            <a:fld id="{A992FA83-51A6-42A0-B331-96B59842427A}" type="slidenum">
              <a:rPr lang="en-US" altLang="en-US"/>
              <a:pPr>
                <a:defRPr/>
              </a:pPr>
              <a:t>‹#›</a:t>
            </a:fld>
            <a:endParaRPr lang="en-US" altLang="en-US"/>
          </a:p>
        </p:txBody>
      </p:sp>
    </p:spTree>
    <p:extLst>
      <p:ext uri="{BB962C8B-B14F-4D97-AF65-F5344CB8AC3E}">
        <p14:creationId xmlns:p14="http://schemas.microsoft.com/office/powerpoint/2010/main" val="2759162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584993-7830-4343-94C5-C192A5C7FA96}"/>
              </a:ext>
            </a:extLst>
          </p:cNvPr>
          <p:cNvSpPr>
            <a:spLocks noChangeArrowheads="1"/>
          </p:cNvSpPr>
          <p:nvPr/>
        </p:nvSpPr>
        <p:spPr bwMode="auto">
          <a:xfrm flipV="1">
            <a:off x="0" y="5"/>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9" name="Line 1086">
            <a:extLst>
              <a:ext uri="{FF2B5EF4-FFF2-40B4-BE49-F238E27FC236}">
                <a16:creationId xmlns:a16="http://schemas.microsoft.com/office/drawing/2014/main" id="{AB5CD9A5-F53B-4375-9886-358A1BB56F8B}"/>
              </a:ext>
            </a:extLst>
          </p:cNvPr>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0" name="Line 1087">
            <a:extLst>
              <a:ext uri="{FF2B5EF4-FFF2-40B4-BE49-F238E27FC236}">
                <a16:creationId xmlns:a16="http://schemas.microsoft.com/office/drawing/2014/main" id="{D1FB314A-20CE-477B-9DE4-9CE094EDB056}"/>
              </a:ext>
            </a:extLst>
          </p:cNvPr>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1" name="Rectangle 1088">
            <a:extLst>
              <a:ext uri="{FF2B5EF4-FFF2-40B4-BE49-F238E27FC236}">
                <a16:creationId xmlns:a16="http://schemas.microsoft.com/office/drawing/2014/main" id="{ACEECCDE-8206-4EA0-86B6-A880DFC4F695}"/>
              </a:ext>
            </a:extLst>
          </p:cNvPr>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12" name="Rectangle 1089">
            <a:extLst>
              <a:ext uri="{FF2B5EF4-FFF2-40B4-BE49-F238E27FC236}">
                <a16:creationId xmlns:a16="http://schemas.microsoft.com/office/drawing/2014/main" id="{F813D89D-0FED-4848-ADE3-3E153CD3B6B2}"/>
              </a:ext>
            </a:extLst>
          </p:cNvPr>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13" name="Freeform 1098">
            <a:extLst>
              <a:ext uri="{FF2B5EF4-FFF2-40B4-BE49-F238E27FC236}">
                <a16:creationId xmlns:a16="http://schemas.microsoft.com/office/drawing/2014/main" id="{8EA55502-19C4-4E29-B543-92C3F26257BD}"/>
              </a:ext>
            </a:extLst>
          </p:cNvPr>
          <p:cNvSpPr>
            <a:spLocks/>
          </p:cNvSpPr>
          <p:nvPr/>
        </p:nvSpPr>
        <p:spPr bwMode="auto">
          <a:xfrm>
            <a:off x="649821" y="617543"/>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4" name="Freeform 1115">
            <a:extLst>
              <a:ext uri="{FF2B5EF4-FFF2-40B4-BE49-F238E27FC236}">
                <a16:creationId xmlns:a16="http://schemas.microsoft.com/office/drawing/2014/main" id="{3BE680EE-E8C4-478E-B495-8CE85E487B39}"/>
              </a:ext>
            </a:extLst>
          </p:cNvPr>
          <p:cNvSpPr>
            <a:spLocks/>
          </p:cNvSpPr>
          <p:nvPr/>
        </p:nvSpPr>
        <p:spPr bwMode="auto">
          <a:xfrm>
            <a:off x="611721"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5" name="Freeform 1120">
            <a:extLst>
              <a:ext uri="{FF2B5EF4-FFF2-40B4-BE49-F238E27FC236}">
                <a16:creationId xmlns:a16="http://schemas.microsoft.com/office/drawing/2014/main" id="{1FF600D4-3A49-48BD-B6B9-1870F5B41A8F}"/>
              </a:ext>
            </a:extLst>
          </p:cNvPr>
          <p:cNvSpPr>
            <a:spLocks/>
          </p:cNvSpPr>
          <p:nvPr/>
        </p:nvSpPr>
        <p:spPr bwMode="auto">
          <a:xfrm>
            <a:off x="611721" y="463554"/>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6" name="Freeform 1134">
            <a:extLst>
              <a:ext uri="{FF2B5EF4-FFF2-40B4-BE49-F238E27FC236}">
                <a16:creationId xmlns:a16="http://schemas.microsoft.com/office/drawing/2014/main" id="{7C05A0D4-BDA5-4EB4-A169-D2B71823A925}"/>
              </a:ext>
            </a:extLst>
          </p:cNvPr>
          <p:cNvSpPr>
            <a:spLocks/>
          </p:cNvSpPr>
          <p:nvPr/>
        </p:nvSpPr>
        <p:spPr bwMode="auto">
          <a:xfrm>
            <a:off x="937688"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7" name="Freeform 1141">
            <a:extLst>
              <a:ext uri="{FF2B5EF4-FFF2-40B4-BE49-F238E27FC236}">
                <a16:creationId xmlns:a16="http://schemas.microsoft.com/office/drawing/2014/main" id="{2CBB0CA7-D243-45DB-AE37-EF4248EBFA98}"/>
              </a:ext>
            </a:extLst>
          </p:cNvPr>
          <p:cNvSpPr>
            <a:spLocks/>
          </p:cNvSpPr>
          <p:nvPr/>
        </p:nvSpPr>
        <p:spPr bwMode="auto">
          <a:xfrm>
            <a:off x="941919"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8" name="Freeform 1148">
            <a:extLst>
              <a:ext uri="{FF2B5EF4-FFF2-40B4-BE49-F238E27FC236}">
                <a16:creationId xmlns:a16="http://schemas.microsoft.com/office/drawing/2014/main" id="{FD0712DB-2A3C-4EF5-99AE-DDE8C7B0F038}"/>
              </a:ext>
            </a:extLst>
          </p:cNvPr>
          <p:cNvSpPr>
            <a:spLocks/>
          </p:cNvSpPr>
          <p:nvPr/>
        </p:nvSpPr>
        <p:spPr bwMode="auto">
          <a:xfrm>
            <a:off x="924988"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9" name="Freeform 1150">
            <a:extLst>
              <a:ext uri="{FF2B5EF4-FFF2-40B4-BE49-F238E27FC236}">
                <a16:creationId xmlns:a16="http://schemas.microsoft.com/office/drawing/2014/main" id="{6619CAFB-391F-4F6F-90AB-2EF448AEBA2D}"/>
              </a:ext>
            </a:extLst>
          </p:cNvPr>
          <p:cNvSpPr>
            <a:spLocks/>
          </p:cNvSpPr>
          <p:nvPr/>
        </p:nvSpPr>
        <p:spPr bwMode="auto">
          <a:xfrm>
            <a:off x="912287" y="447677"/>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0" name="Freeform 1152">
            <a:extLst>
              <a:ext uri="{FF2B5EF4-FFF2-40B4-BE49-F238E27FC236}">
                <a16:creationId xmlns:a16="http://schemas.microsoft.com/office/drawing/2014/main" id="{6839ED3C-93B3-482E-8650-8B5D2BDD3770}"/>
              </a:ext>
            </a:extLst>
          </p:cNvPr>
          <p:cNvSpPr>
            <a:spLocks/>
          </p:cNvSpPr>
          <p:nvPr/>
        </p:nvSpPr>
        <p:spPr bwMode="auto">
          <a:xfrm>
            <a:off x="912288" y="447677"/>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1" name="Freeform 1154">
            <a:extLst>
              <a:ext uri="{FF2B5EF4-FFF2-40B4-BE49-F238E27FC236}">
                <a16:creationId xmlns:a16="http://schemas.microsoft.com/office/drawing/2014/main" id="{56BE9330-226D-40B5-A3A5-B3BD612897BB}"/>
              </a:ext>
            </a:extLst>
          </p:cNvPr>
          <p:cNvSpPr>
            <a:spLocks/>
          </p:cNvSpPr>
          <p:nvPr/>
        </p:nvSpPr>
        <p:spPr bwMode="auto">
          <a:xfrm>
            <a:off x="886887"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2" name="Freeform 1156">
            <a:extLst>
              <a:ext uri="{FF2B5EF4-FFF2-40B4-BE49-F238E27FC236}">
                <a16:creationId xmlns:a16="http://schemas.microsoft.com/office/drawing/2014/main" id="{FD57D7F9-D09C-4568-874E-0DD04EC24BCA}"/>
              </a:ext>
            </a:extLst>
          </p:cNvPr>
          <p:cNvSpPr>
            <a:spLocks/>
          </p:cNvSpPr>
          <p:nvPr/>
        </p:nvSpPr>
        <p:spPr bwMode="auto">
          <a:xfrm>
            <a:off x="886887"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3" name="Freeform 1163">
            <a:extLst>
              <a:ext uri="{FF2B5EF4-FFF2-40B4-BE49-F238E27FC236}">
                <a16:creationId xmlns:a16="http://schemas.microsoft.com/office/drawing/2014/main" id="{01CBA573-0623-4D17-BB3B-DEE43A838112}"/>
              </a:ext>
            </a:extLst>
          </p:cNvPr>
          <p:cNvSpPr>
            <a:spLocks/>
          </p:cNvSpPr>
          <p:nvPr/>
        </p:nvSpPr>
        <p:spPr bwMode="auto">
          <a:xfrm>
            <a:off x="814917" y="415930"/>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4" name="Freeform 1172">
            <a:extLst>
              <a:ext uri="{FF2B5EF4-FFF2-40B4-BE49-F238E27FC236}">
                <a16:creationId xmlns:a16="http://schemas.microsoft.com/office/drawing/2014/main" id="{FDEE5335-C64C-49B9-B28B-31A51306FCE7}"/>
              </a:ext>
            </a:extLst>
          </p:cNvPr>
          <p:cNvSpPr>
            <a:spLocks/>
          </p:cNvSpPr>
          <p:nvPr/>
        </p:nvSpPr>
        <p:spPr bwMode="auto">
          <a:xfrm>
            <a:off x="776821" y="476253"/>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5" name="Freeform 1177">
            <a:extLst>
              <a:ext uri="{FF2B5EF4-FFF2-40B4-BE49-F238E27FC236}">
                <a16:creationId xmlns:a16="http://schemas.microsoft.com/office/drawing/2014/main" id="{13C10FC3-7E30-4522-A495-89170E759A1F}"/>
              </a:ext>
            </a:extLst>
          </p:cNvPr>
          <p:cNvSpPr>
            <a:spLocks/>
          </p:cNvSpPr>
          <p:nvPr/>
        </p:nvSpPr>
        <p:spPr bwMode="auto">
          <a:xfrm>
            <a:off x="742954" y="534993"/>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6" name="Freeform 1180">
            <a:extLst>
              <a:ext uri="{FF2B5EF4-FFF2-40B4-BE49-F238E27FC236}">
                <a16:creationId xmlns:a16="http://schemas.microsoft.com/office/drawing/2014/main" id="{31894A72-52FD-42BE-B4F0-3DA8B3E6ACE5}"/>
              </a:ext>
            </a:extLst>
          </p:cNvPr>
          <p:cNvSpPr>
            <a:spLocks/>
          </p:cNvSpPr>
          <p:nvPr/>
        </p:nvSpPr>
        <p:spPr bwMode="auto">
          <a:xfrm>
            <a:off x="747188" y="530230"/>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7" name="Line 1187">
            <a:extLst>
              <a:ext uri="{FF2B5EF4-FFF2-40B4-BE49-F238E27FC236}">
                <a16:creationId xmlns:a16="http://schemas.microsoft.com/office/drawing/2014/main" id="{146D490B-637A-4897-BFC4-BBF81D4F018C}"/>
              </a:ext>
            </a:extLst>
          </p:cNvPr>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8" name="Line 1188">
            <a:extLst>
              <a:ext uri="{FF2B5EF4-FFF2-40B4-BE49-F238E27FC236}">
                <a16:creationId xmlns:a16="http://schemas.microsoft.com/office/drawing/2014/main" id="{07D70F90-2C40-4468-96C8-50889137BF08}"/>
              </a:ext>
            </a:extLst>
          </p:cNvPr>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9" name="Freeform 1208">
            <a:extLst>
              <a:ext uri="{FF2B5EF4-FFF2-40B4-BE49-F238E27FC236}">
                <a16:creationId xmlns:a16="http://schemas.microsoft.com/office/drawing/2014/main" id="{BD37721F-311F-429E-A1AB-835AC6D5082D}"/>
              </a:ext>
            </a:extLst>
          </p:cNvPr>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0" name="Freeform 1210">
            <a:extLst>
              <a:ext uri="{FF2B5EF4-FFF2-40B4-BE49-F238E27FC236}">
                <a16:creationId xmlns:a16="http://schemas.microsoft.com/office/drawing/2014/main" id="{33F0EDCA-AEC2-4642-99C0-567F1BD70F9C}"/>
              </a:ext>
            </a:extLst>
          </p:cNvPr>
          <p:cNvSpPr>
            <a:spLocks/>
          </p:cNvSpPr>
          <p:nvPr/>
        </p:nvSpPr>
        <p:spPr bwMode="auto">
          <a:xfrm>
            <a:off x="793754" y="557218"/>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1" name="Freeform 1214">
            <a:extLst>
              <a:ext uri="{FF2B5EF4-FFF2-40B4-BE49-F238E27FC236}">
                <a16:creationId xmlns:a16="http://schemas.microsoft.com/office/drawing/2014/main" id="{6109573A-0154-4525-889B-EE479BD01659}"/>
              </a:ext>
            </a:extLst>
          </p:cNvPr>
          <p:cNvSpPr>
            <a:spLocks/>
          </p:cNvSpPr>
          <p:nvPr/>
        </p:nvSpPr>
        <p:spPr bwMode="auto">
          <a:xfrm>
            <a:off x="793754" y="557218"/>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2" name="Rectangle 1215">
            <a:extLst>
              <a:ext uri="{FF2B5EF4-FFF2-40B4-BE49-F238E27FC236}">
                <a16:creationId xmlns:a16="http://schemas.microsoft.com/office/drawing/2014/main" id="{5B6DF8B8-CBFF-4561-9D55-177338452436}"/>
              </a:ext>
            </a:extLst>
          </p:cNvPr>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33" name="Freeform 1217">
            <a:extLst>
              <a:ext uri="{FF2B5EF4-FFF2-40B4-BE49-F238E27FC236}">
                <a16:creationId xmlns:a16="http://schemas.microsoft.com/office/drawing/2014/main" id="{E88C16BD-2C56-49D5-8F01-69F5907163B9}"/>
              </a:ext>
            </a:extLst>
          </p:cNvPr>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4" name="Freeform 1219">
            <a:extLst>
              <a:ext uri="{FF2B5EF4-FFF2-40B4-BE49-F238E27FC236}">
                <a16:creationId xmlns:a16="http://schemas.microsoft.com/office/drawing/2014/main" id="{80FF8BA2-12D6-4AEF-8DA9-D890D2F3B3C7}"/>
              </a:ext>
            </a:extLst>
          </p:cNvPr>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5" name="Freeform 1221">
            <a:extLst>
              <a:ext uri="{FF2B5EF4-FFF2-40B4-BE49-F238E27FC236}">
                <a16:creationId xmlns:a16="http://schemas.microsoft.com/office/drawing/2014/main" id="{CF971CC6-8454-475E-8152-3D4F6AD1A438}"/>
              </a:ext>
            </a:extLst>
          </p:cNvPr>
          <p:cNvSpPr>
            <a:spLocks/>
          </p:cNvSpPr>
          <p:nvPr/>
        </p:nvSpPr>
        <p:spPr bwMode="auto">
          <a:xfrm>
            <a:off x="975787" y="541343"/>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6" name="Freeform 1234">
            <a:extLst>
              <a:ext uri="{FF2B5EF4-FFF2-40B4-BE49-F238E27FC236}">
                <a16:creationId xmlns:a16="http://schemas.microsoft.com/office/drawing/2014/main" id="{857CE23C-B4E7-457C-9B03-7BB0C87EC46A}"/>
              </a:ext>
            </a:extLst>
          </p:cNvPr>
          <p:cNvSpPr>
            <a:spLocks/>
          </p:cNvSpPr>
          <p:nvPr/>
        </p:nvSpPr>
        <p:spPr bwMode="auto">
          <a:xfrm>
            <a:off x="963088" y="550868"/>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7" name="Line 1237">
            <a:extLst>
              <a:ext uri="{FF2B5EF4-FFF2-40B4-BE49-F238E27FC236}">
                <a16:creationId xmlns:a16="http://schemas.microsoft.com/office/drawing/2014/main" id="{3F30661E-27FA-4E4D-AA07-0D5DECD942F1}"/>
              </a:ext>
            </a:extLst>
          </p:cNvPr>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8" name="Line 1238">
            <a:extLst>
              <a:ext uri="{FF2B5EF4-FFF2-40B4-BE49-F238E27FC236}">
                <a16:creationId xmlns:a16="http://schemas.microsoft.com/office/drawing/2014/main" id="{1ECD934C-BD98-4BE4-948C-B36EA304A3C8}"/>
              </a:ext>
            </a:extLst>
          </p:cNvPr>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9" name="Freeform 1240">
            <a:extLst>
              <a:ext uri="{FF2B5EF4-FFF2-40B4-BE49-F238E27FC236}">
                <a16:creationId xmlns:a16="http://schemas.microsoft.com/office/drawing/2014/main" id="{089224E5-C2F8-42B3-9306-8206BA21B080}"/>
              </a:ext>
            </a:extLst>
          </p:cNvPr>
          <p:cNvSpPr>
            <a:spLocks/>
          </p:cNvSpPr>
          <p:nvPr/>
        </p:nvSpPr>
        <p:spPr bwMode="auto">
          <a:xfrm>
            <a:off x="971551" y="541343"/>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0" name="Freeform 1243">
            <a:extLst>
              <a:ext uri="{FF2B5EF4-FFF2-40B4-BE49-F238E27FC236}">
                <a16:creationId xmlns:a16="http://schemas.microsoft.com/office/drawing/2014/main" id="{6D4C2760-8218-47BD-9769-17BC4FD22F6C}"/>
              </a:ext>
            </a:extLst>
          </p:cNvPr>
          <p:cNvSpPr>
            <a:spLocks/>
          </p:cNvSpPr>
          <p:nvPr/>
        </p:nvSpPr>
        <p:spPr bwMode="auto">
          <a:xfrm>
            <a:off x="971554" y="538168"/>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1" name="Freeform 1246">
            <a:extLst>
              <a:ext uri="{FF2B5EF4-FFF2-40B4-BE49-F238E27FC236}">
                <a16:creationId xmlns:a16="http://schemas.microsoft.com/office/drawing/2014/main" id="{4663451F-0502-4D17-B45F-E88BAAB1444A}"/>
              </a:ext>
            </a:extLst>
          </p:cNvPr>
          <p:cNvSpPr>
            <a:spLocks/>
          </p:cNvSpPr>
          <p:nvPr/>
        </p:nvSpPr>
        <p:spPr bwMode="auto">
          <a:xfrm>
            <a:off x="967321" y="547693"/>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2" name="Freeform 1250">
            <a:extLst>
              <a:ext uri="{FF2B5EF4-FFF2-40B4-BE49-F238E27FC236}">
                <a16:creationId xmlns:a16="http://schemas.microsoft.com/office/drawing/2014/main" id="{5B270A24-A0D4-45B7-B5DD-331A4986DA75}"/>
              </a:ext>
            </a:extLst>
          </p:cNvPr>
          <p:cNvSpPr>
            <a:spLocks/>
          </p:cNvSpPr>
          <p:nvPr/>
        </p:nvSpPr>
        <p:spPr bwMode="auto">
          <a:xfrm>
            <a:off x="975787"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3" name="Freeform 1252">
            <a:extLst>
              <a:ext uri="{FF2B5EF4-FFF2-40B4-BE49-F238E27FC236}">
                <a16:creationId xmlns:a16="http://schemas.microsoft.com/office/drawing/2014/main" id="{EB3A3B20-6BD8-4FAE-8988-40E0B1874512}"/>
              </a:ext>
            </a:extLst>
          </p:cNvPr>
          <p:cNvSpPr>
            <a:spLocks/>
          </p:cNvSpPr>
          <p:nvPr/>
        </p:nvSpPr>
        <p:spPr bwMode="auto">
          <a:xfrm>
            <a:off x="975787"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4" name="Freeform 1255">
            <a:extLst>
              <a:ext uri="{FF2B5EF4-FFF2-40B4-BE49-F238E27FC236}">
                <a16:creationId xmlns:a16="http://schemas.microsoft.com/office/drawing/2014/main" id="{69E8968A-5420-4D03-9CE5-608D0D51BAAC}"/>
              </a:ext>
            </a:extLst>
          </p:cNvPr>
          <p:cNvSpPr>
            <a:spLocks/>
          </p:cNvSpPr>
          <p:nvPr/>
        </p:nvSpPr>
        <p:spPr bwMode="auto">
          <a:xfrm>
            <a:off x="950388" y="550868"/>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5" name="Rectangle 1256">
            <a:extLst>
              <a:ext uri="{FF2B5EF4-FFF2-40B4-BE49-F238E27FC236}">
                <a16:creationId xmlns:a16="http://schemas.microsoft.com/office/drawing/2014/main" id="{FB05B51E-8BA8-41E1-8D19-4E6718B6D4AA}"/>
              </a:ext>
            </a:extLst>
          </p:cNvPr>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46" name="Freeform 1258">
            <a:extLst>
              <a:ext uri="{FF2B5EF4-FFF2-40B4-BE49-F238E27FC236}">
                <a16:creationId xmlns:a16="http://schemas.microsoft.com/office/drawing/2014/main" id="{12924DD3-89FE-41E1-BA55-78087CD994C8}"/>
              </a:ext>
            </a:extLst>
          </p:cNvPr>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7" name="Freeform 1266">
            <a:extLst>
              <a:ext uri="{FF2B5EF4-FFF2-40B4-BE49-F238E27FC236}">
                <a16:creationId xmlns:a16="http://schemas.microsoft.com/office/drawing/2014/main" id="{66136E58-AA2E-4EC7-8B7C-764AC790239C}"/>
              </a:ext>
            </a:extLst>
          </p:cNvPr>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8" name="Freeform 1269">
            <a:extLst>
              <a:ext uri="{FF2B5EF4-FFF2-40B4-BE49-F238E27FC236}">
                <a16:creationId xmlns:a16="http://schemas.microsoft.com/office/drawing/2014/main" id="{EACDF4D6-EA27-478F-B558-CD4F77E6E885}"/>
              </a:ext>
            </a:extLst>
          </p:cNvPr>
          <p:cNvSpPr>
            <a:spLocks/>
          </p:cNvSpPr>
          <p:nvPr/>
        </p:nvSpPr>
        <p:spPr bwMode="auto">
          <a:xfrm>
            <a:off x="971554" y="530230"/>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9" name="Line 1270">
            <a:extLst>
              <a:ext uri="{FF2B5EF4-FFF2-40B4-BE49-F238E27FC236}">
                <a16:creationId xmlns:a16="http://schemas.microsoft.com/office/drawing/2014/main" id="{155A2054-F08D-4D01-82D4-3059ED932297}"/>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0" name="Line 1271">
            <a:extLst>
              <a:ext uri="{FF2B5EF4-FFF2-40B4-BE49-F238E27FC236}">
                <a16:creationId xmlns:a16="http://schemas.microsoft.com/office/drawing/2014/main" id="{186FF82E-EA25-4773-B4B5-1FA4B17D95F1}"/>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1" name="Rectangle 1272">
            <a:extLst>
              <a:ext uri="{FF2B5EF4-FFF2-40B4-BE49-F238E27FC236}">
                <a16:creationId xmlns:a16="http://schemas.microsoft.com/office/drawing/2014/main" id="{919A8C7B-F0E1-4055-917A-AA563CB1B4E3}"/>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2" name="Rectangle 1273">
            <a:extLst>
              <a:ext uri="{FF2B5EF4-FFF2-40B4-BE49-F238E27FC236}">
                <a16:creationId xmlns:a16="http://schemas.microsoft.com/office/drawing/2014/main" id="{F0CF0C83-5885-48F6-B62E-F89F79E97E98}"/>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3" name="Line 1274">
            <a:extLst>
              <a:ext uri="{FF2B5EF4-FFF2-40B4-BE49-F238E27FC236}">
                <a16:creationId xmlns:a16="http://schemas.microsoft.com/office/drawing/2014/main" id="{A9395AEE-1CF7-4363-8782-E3A3F405C178}"/>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4" name="Line 1275">
            <a:extLst>
              <a:ext uri="{FF2B5EF4-FFF2-40B4-BE49-F238E27FC236}">
                <a16:creationId xmlns:a16="http://schemas.microsoft.com/office/drawing/2014/main" id="{CDAB1EE4-1565-4D7F-A44D-5F464F0682A8}"/>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5" name="Freeform 1277">
            <a:extLst>
              <a:ext uri="{FF2B5EF4-FFF2-40B4-BE49-F238E27FC236}">
                <a16:creationId xmlns:a16="http://schemas.microsoft.com/office/drawing/2014/main" id="{DDEE35C3-B410-415E-995F-C0459E69A0B5}"/>
              </a:ext>
            </a:extLst>
          </p:cNvPr>
          <p:cNvSpPr>
            <a:spLocks/>
          </p:cNvSpPr>
          <p:nvPr/>
        </p:nvSpPr>
        <p:spPr bwMode="auto">
          <a:xfrm>
            <a:off x="971551" y="523880"/>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6" name="Freeform 1287">
            <a:extLst>
              <a:ext uri="{FF2B5EF4-FFF2-40B4-BE49-F238E27FC236}">
                <a16:creationId xmlns:a16="http://schemas.microsoft.com/office/drawing/2014/main" id="{17511E4D-FE62-4D83-8057-BDF6BC8F0CC2}"/>
              </a:ext>
            </a:extLst>
          </p:cNvPr>
          <p:cNvSpPr>
            <a:spLocks/>
          </p:cNvSpPr>
          <p:nvPr/>
        </p:nvSpPr>
        <p:spPr bwMode="auto">
          <a:xfrm>
            <a:off x="958854"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7" name="Freeform 1290">
            <a:extLst>
              <a:ext uri="{FF2B5EF4-FFF2-40B4-BE49-F238E27FC236}">
                <a16:creationId xmlns:a16="http://schemas.microsoft.com/office/drawing/2014/main" id="{15A049F6-CEEC-44B5-9076-1172232530D6}"/>
              </a:ext>
            </a:extLst>
          </p:cNvPr>
          <p:cNvSpPr>
            <a:spLocks/>
          </p:cNvSpPr>
          <p:nvPr/>
        </p:nvSpPr>
        <p:spPr bwMode="auto">
          <a:xfrm>
            <a:off x="958854" y="517527"/>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8" name="Rectangle 1335">
            <a:extLst>
              <a:ext uri="{FF2B5EF4-FFF2-40B4-BE49-F238E27FC236}">
                <a16:creationId xmlns:a16="http://schemas.microsoft.com/office/drawing/2014/main" id="{3C978867-AD06-43EA-8B99-D0B09C7321D2}"/>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9" name="Rectangle 1336">
            <a:extLst>
              <a:ext uri="{FF2B5EF4-FFF2-40B4-BE49-F238E27FC236}">
                <a16:creationId xmlns:a16="http://schemas.microsoft.com/office/drawing/2014/main" id="{4753F811-7F58-4BD7-B528-6C510DE24701}"/>
              </a:ext>
            </a:extLst>
          </p:cNvPr>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0" name="Rectangle 1337">
            <a:extLst>
              <a:ext uri="{FF2B5EF4-FFF2-40B4-BE49-F238E27FC236}">
                <a16:creationId xmlns:a16="http://schemas.microsoft.com/office/drawing/2014/main" id="{F49A6AF6-6BAE-4A2B-8C67-658EDC9435CE}"/>
              </a:ext>
            </a:extLst>
          </p:cNvPr>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1" name="Rectangle 1340">
            <a:extLst>
              <a:ext uri="{FF2B5EF4-FFF2-40B4-BE49-F238E27FC236}">
                <a16:creationId xmlns:a16="http://schemas.microsoft.com/office/drawing/2014/main" id="{188ACEA3-E585-4B36-943A-BE94EAFAA3EB}"/>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2" name="Rectangle 1341">
            <a:extLst>
              <a:ext uri="{FF2B5EF4-FFF2-40B4-BE49-F238E27FC236}">
                <a16:creationId xmlns:a16="http://schemas.microsoft.com/office/drawing/2014/main" id="{65178E1A-E840-4022-B876-FC6BE44BA61C}"/>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3" name="Rectangle 1342">
            <a:extLst>
              <a:ext uri="{FF2B5EF4-FFF2-40B4-BE49-F238E27FC236}">
                <a16:creationId xmlns:a16="http://schemas.microsoft.com/office/drawing/2014/main" id="{DD53731A-EB77-4083-B1CE-B9AFBF656DA6}"/>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4" name="Rectangle 1343">
            <a:extLst>
              <a:ext uri="{FF2B5EF4-FFF2-40B4-BE49-F238E27FC236}">
                <a16:creationId xmlns:a16="http://schemas.microsoft.com/office/drawing/2014/main" id="{8C8C3DC7-30B6-4B0B-8860-4929841853A6}"/>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5" name="Rectangle 1344">
            <a:extLst>
              <a:ext uri="{FF2B5EF4-FFF2-40B4-BE49-F238E27FC236}">
                <a16:creationId xmlns:a16="http://schemas.microsoft.com/office/drawing/2014/main" id="{D0F0DF3F-C9B6-4F72-B80B-AE6615DC69A2}"/>
              </a:ext>
            </a:extLst>
          </p:cNvPr>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6" name="Rectangle 65">
            <a:extLst>
              <a:ext uri="{FF2B5EF4-FFF2-40B4-BE49-F238E27FC236}">
                <a16:creationId xmlns:a16="http://schemas.microsoft.com/office/drawing/2014/main" id="{3C9866C5-CF04-4295-B675-C2059EA83077}"/>
              </a:ext>
            </a:extLst>
          </p:cNvPr>
          <p:cNvSpPr>
            <a:spLocks noChangeArrowheads="1"/>
          </p:cNvSpPr>
          <p:nvPr/>
        </p:nvSpPr>
        <p:spPr bwMode="auto">
          <a:xfrm>
            <a:off x="0" y="4311655"/>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endParaRPr>
          </a:p>
        </p:txBody>
      </p:sp>
      <p:sp>
        <p:nvSpPr>
          <p:cNvPr id="330" name="Title 329"/>
          <p:cNvSpPr>
            <a:spLocks noGrp="1"/>
          </p:cNvSpPr>
          <p:nvPr>
            <p:ph type="title"/>
          </p:nvPr>
        </p:nvSpPr>
        <p:spPr>
          <a:xfrm>
            <a:off x="2016832" y="1189794"/>
            <a:ext cx="9295741"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6" y="3000005"/>
            <a:ext cx="9279009" cy="875885"/>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926433" y="4663925"/>
            <a:ext cx="3761560" cy="1428714"/>
          </a:xfrm>
        </p:spPr>
        <p:txBody>
          <a:bodyPr anchor="b"/>
          <a:lstStyle>
            <a:lvl1pPr algn="r">
              <a:lnSpc>
                <a:spcPct val="100000"/>
              </a:lnSpc>
              <a:defRPr sz="1050" b="0" i="0" baseline="0">
                <a:solidFill>
                  <a:schemeClr val="tx1"/>
                </a:solidFill>
                <a:latin typeface="+mn-lt"/>
                <a:cs typeface="Arial"/>
              </a:defRPr>
            </a:lvl1pPr>
            <a:lvl2pPr algn="r">
              <a:defRPr sz="105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2" name="Picture Placeholder 4"/>
          <p:cNvSpPr>
            <a:spLocks noGrp="1"/>
          </p:cNvSpPr>
          <p:nvPr>
            <p:ph type="pic" sz="quarter" idx="16"/>
          </p:nvPr>
        </p:nvSpPr>
        <p:spPr>
          <a:xfrm>
            <a:off x="2700587" y="4684295"/>
            <a:ext cx="2481460" cy="1695483"/>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68" name="Picture Placeholder 4"/>
          <p:cNvSpPr>
            <a:spLocks noGrp="1"/>
          </p:cNvSpPr>
          <p:nvPr>
            <p:ph type="pic" sz="quarter" idx="17"/>
          </p:nvPr>
        </p:nvSpPr>
        <p:spPr>
          <a:xfrm>
            <a:off x="301204" y="4657243"/>
            <a:ext cx="2267837" cy="1749576"/>
          </a:xfrm>
          <a:solidFill>
            <a:srgbClr val="FFFFFF"/>
          </a:solidFill>
        </p:spPr>
        <p:txBody>
          <a:bodyPr anchor="ctr">
            <a:normAutofit/>
          </a:bodyPr>
          <a:lstStyle>
            <a:lvl1pPr marL="0" marR="0" indent="0" algn="ctr" defTabSz="685800" rtl="0" eaLnBrk="1" fontAlgn="base" latinLnBrk="0" hangingPunct="1">
              <a:lnSpc>
                <a:spcPct val="115000"/>
              </a:lnSpc>
              <a:spcBef>
                <a:spcPct val="20000"/>
              </a:spcBef>
              <a:spcAft>
                <a:spcPct val="0"/>
              </a:spcAft>
              <a:buClr>
                <a:srgbClr val="00783C"/>
              </a:buClr>
              <a:buSzTx/>
              <a:buFontTx/>
              <a:buNone/>
              <a:tabLst/>
              <a:defRPr baseline="0">
                <a:solidFill>
                  <a:srgbClr val="021F43"/>
                </a:solidFill>
              </a:defRPr>
            </a:lvl1pPr>
          </a:lstStyle>
          <a:p>
            <a:pPr lvl="0"/>
            <a:r>
              <a:rPr lang="en-US" noProof="0"/>
              <a:t>Click icon to add picture</a:t>
            </a:r>
          </a:p>
        </p:txBody>
      </p:sp>
      <p:sp>
        <p:nvSpPr>
          <p:cNvPr id="67" name="Picture Placeholder 4"/>
          <p:cNvSpPr>
            <a:spLocks noGrp="1"/>
          </p:cNvSpPr>
          <p:nvPr>
            <p:ph type="pic" sz="quarter" idx="19"/>
          </p:nvPr>
        </p:nvSpPr>
        <p:spPr>
          <a:xfrm>
            <a:off x="5284399" y="4684295"/>
            <a:ext cx="2481460" cy="1695483"/>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70" name="Rectangle 1028">
            <a:extLst>
              <a:ext uri="{FF2B5EF4-FFF2-40B4-BE49-F238E27FC236}">
                <a16:creationId xmlns:a16="http://schemas.microsoft.com/office/drawing/2014/main" id="{1A2E0DB4-EEBA-4F97-849C-F045D1295C5D}"/>
              </a:ext>
            </a:extLst>
          </p:cNvPr>
          <p:cNvSpPr>
            <a:spLocks noGrp="1" noChangeArrowheads="1"/>
          </p:cNvSpPr>
          <p:nvPr>
            <p:ph type="dt" sz="half" idx="20"/>
          </p:nvPr>
        </p:nvSpPr>
        <p:spPr>
          <a:xfrm>
            <a:off x="7926917" y="6107118"/>
            <a:ext cx="3748616"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29140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October 4,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05432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886B2CEE-B2DE-4399-B819-33D99339A838}"/>
              </a:ext>
            </a:extLst>
          </p:cNvPr>
          <p:cNvSpPr>
            <a:spLocks/>
          </p:cNvSpPr>
          <p:nvPr/>
        </p:nvSpPr>
        <p:spPr bwMode="auto">
          <a:xfrm flipH="1">
            <a:off x="8506884" y="615953"/>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5" name="Freeform 1683">
            <a:extLst>
              <a:ext uri="{FF2B5EF4-FFF2-40B4-BE49-F238E27FC236}">
                <a16:creationId xmlns:a16="http://schemas.microsoft.com/office/drawing/2014/main" id="{C3B12C28-131F-402B-9419-EA3D611E2B47}"/>
              </a:ext>
            </a:extLst>
          </p:cNvPr>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6" name="Line 1086">
            <a:extLst>
              <a:ext uri="{FF2B5EF4-FFF2-40B4-BE49-F238E27FC236}">
                <a16:creationId xmlns:a16="http://schemas.microsoft.com/office/drawing/2014/main" id="{2E7965C2-11FD-47B7-AFB4-F04349A000A2}"/>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7" name="Line 1087">
            <a:extLst>
              <a:ext uri="{FF2B5EF4-FFF2-40B4-BE49-F238E27FC236}">
                <a16:creationId xmlns:a16="http://schemas.microsoft.com/office/drawing/2014/main" id="{38074DCB-9A2C-468B-A922-1E0AD0BC881D}"/>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8" name="Rectangle 1088">
            <a:extLst>
              <a:ext uri="{FF2B5EF4-FFF2-40B4-BE49-F238E27FC236}">
                <a16:creationId xmlns:a16="http://schemas.microsoft.com/office/drawing/2014/main" id="{3FB2D302-ECF3-4A9C-8153-0CD9096F8FDA}"/>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9" name="Rectangle 1089">
            <a:extLst>
              <a:ext uri="{FF2B5EF4-FFF2-40B4-BE49-F238E27FC236}">
                <a16:creationId xmlns:a16="http://schemas.microsoft.com/office/drawing/2014/main" id="{0997EEF6-2756-4BDB-90B3-E9E523D4FFFF}"/>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10" name="Freeform 1098">
            <a:extLst>
              <a:ext uri="{FF2B5EF4-FFF2-40B4-BE49-F238E27FC236}">
                <a16:creationId xmlns:a16="http://schemas.microsoft.com/office/drawing/2014/main" id="{6672243F-26F4-4F88-A933-F35B6FBFEC7A}"/>
              </a:ext>
            </a:extLst>
          </p:cNvPr>
          <p:cNvSpPr>
            <a:spLocks/>
          </p:cNvSpPr>
          <p:nvPr/>
        </p:nvSpPr>
        <p:spPr bwMode="auto">
          <a:xfrm>
            <a:off x="649820" y="617541"/>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1" name="Freeform 1115">
            <a:extLst>
              <a:ext uri="{FF2B5EF4-FFF2-40B4-BE49-F238E27FC236}">
                <a16:creationId xmlns:a16="http://schemas.microsoft.com/office/drawing/2014/main" id="{780A13FB-74FC-4981-860C-FED527DD255B}"/>
              </a:ext>
            </a:extLst>
          </p:cNvPr>
          <p:cNvSpPr>
            <a:spLocks/>
          </p:cNvSpPr>
          <p:nvPr/>
        </p:nvSpPr>
        <p:spPr bwMode="auto">
          <a:xfrm>
            <a:off x="611720"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2" name="Freeform 1120">
            <a:extLst>
              <a:ext uri="{FF2B5EF4-FFF2-40B4-BE49-F238E27FC236}">
                <a16:creationId xmlns:a16="http://schemas.microsoft.com/office/drawing/2014/main" id="{469F2D34-7E19-4BC0-84DC-B14D4FE7F7F2}"/>
              </a:ext>
            </a:extLst>
          </p:cNvPr>
          <p:cNvSpPr>
            <a:spLocks/>
          </p:cNvSpPr>
          <p:nvPr/>
        </p:nvSpPr>
        <p:spPr bwMode="auto">
          <a:xfrm>
            <a:off x="611720" y="463553"/>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3" name="Freeform 1134">
            <a:extLst>
              <a:ext uri="{FF2B5EF4-FFF2-40B4-BE49-F238E27FC236}">
                <a16:creationId xmlns:a16="http://schemas.microsoft.com/office/drawing/2014/main" id="{2F24C9E4-6E06-4CF8-A84A-0137F02CFE37}"/>
              </a:ext>
            </a:extLst>
          </p:cNvPr>
          <p:cNvSpPr>
            <a:spLocks/>
          </p:cNvSpPr>
          <p:nvPr/>
        </p:nvSpPr>
        <p:spPr bwMode="auto">
          <a:xfrm>
            <a:off x="937686"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4" name="Freeform 1141">
            <a:extLst>
              <a:ext uri="{FF2B5EF4-FFF2-40B4-BE49-F238E27FC236}">
                <a16:creationId xmlns:a16="http://schemas.microsoft.com/office/drawing/2014/main" id="{A136854D-219F-4DE6-BE10-D5DA2DE98C2E}"/>
              </a:ext>
            </a:extLst>
          </p:cNvPr>
          <p:cNvSpPr>
            <a:spLocks/>
          </p:cNvSpPr>
          <p:nvPr/>
        </p:nvSpPr>
        <p:spPr bwMode="auto">
          <a:xfrm>
            <a:off x="941919"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5" name="Freeform 1148">
            <a:extLst>
              <a:ext uri="{FF2B5EF4-FFF2-40B4-BE49-F238E27FC236}">
                <a16:creationId xmlns:a16="http://schemas.microsoft.com/office/drawing/2014/main" id="{76C77CF3-98BA-4734-92AB-C6B24375A536}"/>
              </a:ext>
            </a:extLst>
          </p:cNvPr>
          <p:cNvSpPr>
            <a:spLocks/>
          </p:cNvSpPr>
          <p:nvPr/>
        </p:nvSpPr>
        <p:spPr bwMode="auto">
          <a:xfrm>
            <a:off x="924986"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6" name="Freeform 1150">
            <a:extLst>
              <a:ext uri="{FF2B5EF4-FFF2-40B4-BE49-F238E27FC236}">
                <a16:creationId xmlns:a16="http://schemas.microsoft.com/office/drawing/2014/main" id="{BFA0F5B5-DC7A-4AF0-BB5F-4304DC3A4C53}"/>
              </a:ext>
            </a:extLst>
          </p:cNvPr>
          <p:cNvSpPr>
            <a:spLocks/>
          </p:cNvSpPr>
          <p:nvPr/>
        </p:nvSpPr>
        <p:spPr bwMode="auto">
          <a:xfrm>
            <a:off x="912286" y="447677"/>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7" name="Freeform 1152">
            <a:extLst>
              <a:ext uri="{FF2B5EF4-FFF2-40B4-BE49-F238E27FC236}">
                <a16:creationId xmlns:a16="http://schemas.microsoft.com/office/drawing/2014/main" id="{CBC7D2F5-48FE-4250-9907-899429F6CD83}"/>
              </a:ext>
            </a:extLst>
          </p:cNvPr>
          <p:cNvSpPr>
            <a:spLocks/>
          </p:cNvSpPr>
          <p:nvPr/>
        </p:nvSpPr>
        <p:spPr bwMode="auto">
          <a:xfrm>
            <a:off x="912286" y="447677"/>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8" name="Freeform 1154">
            <a:extLst>
              <a:ext uri="{FF2B5EF4-FFF2-40B4-BE49-F238E27FC236}">
                <a16:creationId xmlns:a16="http://schemas.microsoft.com/office/drawing/2014/main" id="{D290A7DD-08CE-40FE-8B1D-5B12DE61DE83}"/>
              </a:ext>
            </a:extLst>
          </p:cNvPr>
          <p:cNvSpPr>
            <a:spLocks/>
          </p:cNvSpPr>
          <p:nvPr/>
        </p:nvSpPr>
        <p:spPr bwMode="auto">
          <a:xfrm>
            <a:off x="886886"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9" name="Freeform 1156">
            <a:extLst>
              <a:ext uri="{FF2B5EF4-FFF2-40B4-BE49-F238E27FC236}">
                <a16:creationId xmlns:a16="http://schemas.microsoft.com/office/drawing/2014/main" id="{31629E05-E48F-4C0E-8E6E-ABAF2E8C1692}"/>
              </a:ext>
            </a:extLst>
          </p:cNvPr>
          <p:cNvSpPr>
            <a:spLocks/>
          </p:cNvSpPr>
          <p:nvPr/>
        </p:nvSpPr>
        <p:spPr bwMode="auto">
          <a:xfrm>
            <a:off x="886886"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0" name="Freeform 1163">
            <a:extLst>
              <a:ext uri="{FF2B5EF4-FFF2-40B4-BE49-F238E27FC236}">
                <a16:creationId xmlns:a16="http://schemas.microsoft.com/office/drawing/2014/main" id="{BC9AC1CA-DBC8-4B77-A14E-1D44E8619D67}"/>
              </a:ext>
            </a:extLst>
          </p:cNvPr>
          <p:cNvSpPr>
            <a:spLocks/>
          </p:cNvSpPr>
          <p:nvPr/>
        </p:nvSpPr>
        <p:spPr bwMode="auto">
          <a:xfrm>
            <a:off x="814917" y="415928"/>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1" name="Freeform 1172">
            <a:extLst>
              <a:ext uri="{FF2B5EF4-FFF2-40B4-BE49-F238E27FC236}">
                <a16:creationId xmlns:a16="http://schemas.microsoft.com/office/drawing/2014/main" id="{C89B284E-6AF1-4246-9941-9A058B45471F}"/>
              </a:ext>
            </a:extLst>
          </p:cNvPr>
          <p:cNvSpPr>
            <a:spLocks/>
          </p:cNvSpPr>
          <p:nvPr/>
        </p:nvSpPr>
        <p:spPr bwMode="auto">
          <a:xfrm>
            <a:off x="776820" y="476253"/>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2" name="Freeform 1177">
            <a:extLst>
              <a:ext uri="{FF2B5EF4-FFF2-40B4-BE49-F238E27FC236}">
                <a16:creationId xmlns:a16="http://schemas.microsoft.com/office/drawing/2014/main" id="{AD3DBEE5-11A5-4044-AD14-CFA265C4DA8C}"/>
              </a:ext>
            </a:extLst>
          </p:cNvPr>
          <p:cNvSpPr>
            <a:spLocks/>
          </p:cNvSpPr>
          <p:nvPr/>
        </p:nvSpPr>
        <p:spPr bwMode="auto">
          <a:xfrm>
            <a:off x="742953" y="534991"/>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3" name="Freeform 1180">
            <a:extLst>
              <a:ext uri="{FF2B5EF4-FFF2-40B4-BE49-F238E27FC236}">
                <a16:creationId xmlns:a16="http://schemas.microsoft.com/office/drawing/2014/main" id="{309EDD31-A7AC-4C7F-BCFF-0135AA4936A9}"/>
              </a:ext>
            </a:extLst>
          </p:cNvPr>
          <p:cNvSpPr>
            <a:spLocks/>
          </p:cNvSpPr>
          <p:nvPr/>
        </p:nvSpPr>
        <p:spPr bwMode="auto">
          <a:xfrm>
            <a:off x="747186" y="530228"/>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4" name="Line 1187">
            <a:extLst>
              <a:ext uri="{FF2B5EF4-FFF2-40B4-BE49-F238E27FC236}">
                <a16:creationId xmlns:a16="http://schemas.microsoft.com/office/drawing/2014/main" id="{AF82E525-88C1-4553-BE10-AC22980AC839}"/>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5" name="Line 1188">
            <a:extLst>
              <a:ext uri="{FF2B5EF4-FFF2-40B4-BE49-F238E27FC236}">
                <a16:creationId xmlns:a16="http://schemas.microsoft.com/office/drawing/2014/main" id="{B6D924B1-EE45-46B6-B28C-C07301C13D6A}"/>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6" name="Freeform 1208">
            <a:extLst>
              <a:ext uri="{FF2B5EF4-FFF2-40B4-BE49-F238E27FC236}">
                <a16:creationId xmlns:a16="http://schemas.microsoft.com/office/drawing/2014/main" id="{0094FF1A-5A10-4813-AAE7-259D5ADEB6E1}"/>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7" name="Freeform 1210">
            <a:extLst>
              <a:ext uri="{FF2B5EF4-FFF2-40B4-BE49-F238E27FC236}">
                <a16:creationId xmlns:a16="http://schemas.microsoft.com/office/drawing/2014/main" id="{7290C43E-F9BA-4900-BA3A-E51072EEB390}"/>
              </a:ext>
            </a:extLst>
          </p:cNvPr>
          <p:cNvSpPr>
            <a:spLocks/>
          </p:cNvSpPr>
          <p:nvPr/>
        </p:nvSpPr>
        <p:spPr bwMode="auto">
          <a:xfrm>
            <a:off x="793753" y="557216"/>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8" name="Freeform 1214">
            <a:extLst>
              <a:ext uri="{FF2B5EF4-FFF2-40B4-BE49-F238E27FC236}">
                <a16:creationId xmlns:a16="http://schemas.microsoft.com/office/drawing/2014/main" id="{1E1085E2-5ACA-4662-8F12-E0600E324C07}"/>
              </a:ext>
            </a:extLst>
          </p:cNvPr>
          <p:cNvSpPr>
            <a:spLocks/>
          </p:cNvSpPr>
          <p:nvPr/>
        </p:nvSpPr>
        <p:spPr bwMode="auto">
          <a:xfrm>
            <a:off x="793753" y="557216"/>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9" name="Rectangle 1215">
            <a:extLst>
              <a:ext uri="{FF2B5EF4-FFF2-40B4-BE49-F238E27FC236}">
                <a16:creationId xmlns:a16="http://schemas.microsoft.com/office/drawing/2014/main" id="{ABC21880-C5D2-4962-A5C4-5BCA434F4B0C}"/>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30" name="Freeform 1217">
            <a:extLst>
              <a:ext uri="{FF2B5EF4-FFF2-40B4-BE49-F238E27FC236}">
                <a16:creationId xmlns:a16="http://schemas.microsoft.com/office/drawing/2014/main" id="{58046C59-36DE-47F6-BADC-105C5F18DFF6}"/>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1" name="Freeform 1219">
            <a:extLst>
              <a:ext uri="{FF2B5EF4-FFF2-40B4-BE49-F238E27FC236}">
                <a16:creationId xmlns:a16="http://schemas.microsoft.com/office/drawing/2014/main" id="{1167A3C9-76A2-44DB-BFEB-A78899711E1D}"/>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2" name="Freeform 1221">
            <a:extLst>
              <a:ext uri="{FF2B5EF4-FFF2-40B4-BE49-F238E27FC236}">
                <a16:creationId xmlns:a16="http://schemas.microsoft.com/office/drawing/2014/main" id="{C6A18FA7-9307-4A57-AC38-6312BA3155FB}"/>
              </a:ext>
            </a:extLst>
          </p:cNvPr>
          <p:cNvSpPr>
            <a:spLocks/>
          </p:cNvSpPr>
          <p:nvPr/>
        </p:nvSpPr>
        <p:spPr bwMode="auto">
          <a:xfrm>
            <a:off x="975786" y="541341"/>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3" name="Freeform 1234">
            <a:extLst>
              <a:ext uri="{FF2B5EF4-FFF2-40B4-BE49-F238E27FC236}">
                <a16:creationId xmlns:a16="http://schemas.microsoft.com/office/drawing/2014/main" id="{152F20A5-6111-4B6E-A923-158FBCBCE0D9}"/>
              </a:ext>
            </a:extLst>
          </p:cNvPr>
          <p:cNvSpPr>
            <a:spLocks/>
          </p:cNvSpPr>
          <p:nvPr/>
        </p:nvSpPr>
        <p:spPr bwMode="auto">
          <a:xfrm>
            <a:off x="963086" y="550866"/>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4" name="Line 1237">
            <a:extLst>
              <a:ext uri="{FF2B5EF4-FFF2-40B4-BE49-F238E27FC236}">
                <a16:creationId xmlns:a16="http://schemas.microsoft.com/office/drawing/2014/main" id="{9393C2BC-5B87-446A-AD81-5BE60D53B6CF}"/>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5" name="Line 1238">
            <a:extLst>
              <a:ext uri="{FF2B5EF4-FFF2-40B4-BE49-F238E27FC236}">
                <a16:creationId xmlns:a16="http://schemas.microsoft.com/office/drawing/2014/main" id="{99733BE2-7070-4AD9-983B-4A29EECEC353}"/>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6" name="Freeform 1240">
            <a:extLst>
              <a:ext uri="{FF2B5EF4-FFF2-40B4-BE49-F238E27FC236}">
                <a16:creationId xmlns:a16="http://schemas.microsoft.com/office/drawing/2014/main" id="{630D8ED9-F9D0-4806-B29F-C3BDA577BBBB}"/>
              </a:ext>
            </a:extLst>
          </p:cNvPr>
          <p:cNvSpPr>
            <a:spLocks/>
          </p:cNvSpPr>
          <p:nvPr/>
        </p:nvSpPr>
        <p:spPr bwMode="auto">
          <a:xfrm>
            <a:off x="971551" y="541341"/>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7" name="Freeform 1243">
            <a:extLst>
              <a:ext uri="{FF2B5EF4-FFF2-40B4-BE49-F238E27FC236}">
                <a16:creationId xmlns:a16="http://schemas.microsoft.com/office/drawing/2014/main" id="{C37B8F30-4845-4D41-B211-1195835477B9}"/>
              </a:ext>
            </a:extLst>
          </p:cNvPr>
          <p:cNvSpPr>
            <a:spLocks/>
          </p:cNvSpPr>
          <p:nvPr/>
        </p:nvSpPr>
        <p:spPr bwMode="auto">
          <a:xfrm>
            <a:off x="971553" y="538166"/>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8" name="Freeform 1246">
            <a:extLst>
              <a:ext uri="{FF2B5EF4-FFF2-40B4-BE49-F238E27FC236}">
                <a16:creationId xmlns:a16="http://schemas.microsoft.com/office/drawing/2014/main" id="{D019BF21-90E4-450B-B67D-E841E26E6325}"/>
              </a:ext>
            </a:extLst>
          </p:cNvPr>
          <p:cNvSpPr>
            <a:spLocks/>
          </p:cNvSpPr>
          <p:nvPr/>
        </p:nvSpPr>
        <p:spPr bwMode="auto">
          <a:xfrm>
            <a:off x="967320" y="547691"/>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9" name="Freeform 1250">
            <a:extLst>
              <a:ext uri="{FF2B5EF4-FFF2-40B4-BE49-F238E27FC236}">
                <a16:creationId xmlns:a16="http://schemas.microsoft.com/office/drawing/2014/main" id="{4591F96F-06FF-4FCE-8286-A0337F71088F}"/>
              </a:ext>
            </a:extLst>
          </p:cNvPr>
          <p:cNvSpPr>
            <a:spLocks/>
          </p:cNvSpPr>
          <p:nvPr/>
        </p:nvSpPr>
        <p:spPr bwMode="auto">
          <a:xfrm>
            <a:off x="975786"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0" name="Freeform 1252">
            <a:extLst>
              <a:ext uri="{FF2B5EF4-FFF2-40B4-BE49-F238E27FC236}">
                <a16:creationId xmlns:a16="http://schemas.microsoft.com/office/drawing/2014/main" id="{21D6684A-16BC-4181-8709-3274E8039665}"/>
              </a:ext>
            </a:extLst>
          </p:cNvPr>
          <p:cNvSpPr>
            <a:spLocks/>
          </p:cNvSpPr>
          <p:nvPr/>
        </p:nvSpPr>
        <p:spPr bwMode="auto">
          <a:xfrm>
            <a:off x="975786"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1" name="Freeform 1255">
            <a:extLst>
              <a:ext uri="{FF2B5EF4-FFF2-40B4-BE49-F238E27FC236}">
                <a16:creationId xmlns:a16="http://schemas.microsoft.com/office/drawing/2014/main" id="{597EF88E-0523-49CE-9BA6-0A27BDC51334}"/>
              </a:ext>
            </a:extLst>
          </p:cNvPr>
          <p:cNvSpPr>
            <a:spLocks/>
          </p:cNvSpPr>
          <p:nvPr/>
        </p:nvSpPr>
        <p:spPr bwMode="auto">
          <a:xfrm>
            <a:off x="950386" y="550866"/>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2" name="Rectangle 1256">
            <a:extLst>
              <a:ext uri="{FF2B5EF4-FFF2-40B4-BE49-F238E27FC236}">
                <a16:creationId xmlns:a16="http://schemas.microsoft.com/office/drawing/2014/main" id="{1C18E216-13D8-4CC2-8E00-F686EA07038E}"/>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43" name="Freeform 1258">
            <a:extLst>
              <a:ext uri="{FF2B5EF4-FFF2-40B4-BE49-F238E27FC236}">
                <a16:creationId xmlns:a16="http://schemas.microsoft.com/office/drawing/2014/main" id="{9AEECE6D-4F51-4DB9-BD11-2375808D152F}"/>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4" name="Freeform 1266">
            <a:extLst>
              <a:ext uri="{FF2B5EF4-FFF2-40B4-BE49-F238E27FC236}">
                <a16:creationId xmlns:a16="http://schemas.microsoft.com/office/drawing/2014/main" id="{733BCEB4-BF85-413D-B99A-3AFFABA7C10B}"/>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5" name="Freeform 1269">
            <a:extLst>
              <a:ext uri="{FF2B5EF4-FFF2-40B4-BE49-F238E27FC236}">
                <a16:creationId xmlns:a16="http://schemas.microsoft.com/office/drawing/2014/main" id="{F0B8E68C-1942-4654-B1A6-73F4D0E35998}"/>
              </a:ext>
            </a:extLst>
          </p:cNvPr>
          <p:cNvSpPr>
            <a:spLocks/>
          </p:cNvSpPr>
          <p:nvPr/>
        </p:nvSpPr>
        <p:spPr bwMode="auto">
          <a:xfrm>
            <a:off x="971553" y="530228"/>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6" name="Line 1270">
            <a:extLst>
              <a:ext uri="{FF2B5EF4-FFF2-40B4-BE49-F238E27FC236}">
                <a16:creationId xmlns:a16="http://schemas.microsoft.com/office/drawing/2014/main" id="{60C79224-F592-455C-903C-CFE8BBC68C72}"/>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7" name="Line 1271">
            <a:extLst>
              <a:ext uri="{FF2B5EF4-FFF2-40B4-BE49-F238E27FC236}">
                <a16:creationId xmlns:a16="http://schemas.microsoft.com/office/drawing/2014/main" id="{918BD280-4397-46EC-B379-FB3C90C563B8}"/>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8" name="Rectangle 1272">
            <a:extLst>
              <a:ext uri="{FF2B5EF4-FFF2-40B4-BE49-F238E27FC236}">
                <a16:creationId xmlns:a16="http://schemas.microsoft.com/office/drawing/2014/main" id="{0F9F1070-98E2-4441-8648-98919710952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49" name="Rectangle 1273">
            <a:extLst>
              <a:ext uri="{FF2B5EF4-FFF2-40B4-BE49-F238E27FC236}">
                <a16:creationId xmlns:a16="http://schemas.microsoft.com/office/drawing/2014/main" id="{4C8E98D2-5844-4DF4-88D1-5EE3F3B605C6}"/>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0" name="Line 1274">
            <a:extLst>
              <a:ext uri="{FF2B5EF4-FFF2-40B4-BE49-F238E27FC236}">
                <a16:creationId xmlns:a16="http://schemas.microsoft.com/office/drawing/2014/main" id="{1C0DC178-B060-4B99-9F00-83C0829EDD49}"/>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1" name="Line 1275">
            <a:extLst>
              <a:ext uri="{FF2B5EF4-FFF2-40B4-BE49-F238E27FC236}">
                <a16:creationId xmlns:a16="http://schemas.microsoft.com/office/drawing/2014/main" id="{0F8FC2BC-F19E-4547-BAC7-45734DB3A6DD}"/>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2" name="Freeform 1277">
            <a:extLst>
              <a:ext uri="{FF2B5EF4-FFF2-40B4-BE49-F238E27FC236}">
                <a16:creationId xmlns:a16="http://schemas.microsoft.com/office/drawing/2014/main" id="{822BFE92-757E-4C22-81F1-29895E73FFFF}"/>
              </a:ext>
            </a:extLst>
          </p:cNvPr>
          <p:cNvSpPr>
            <a:spLocks/>
          </p:cNvSpPr>
          <p:nvPr/>
        </p:nvSpPr>
        <p:spPr bwMode="auto">
          <a:xfrm>
            <a:off x="971551" y="523878"/>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3" name="Freeform 1287">
            <a:extLst>
              <a:ext uri="{FF2B5EF4-FFF2-40B4-BE49-F238E27FC236}">
                <a16:creationId xmlns:a16="http://schemas.microsoft.com/office/drawing/2014/main" id="{B7A427B5-A453-4734-AD5F-3375DC50A63C}"/>
              </a:ext>
            </a:extLst>
          </p:cNvPr>
          <p:cNvSpPr>
            <a:spLocks/>
          </p:cNvSpPr>
          <p:nvPr/>
        </p:nvSpPr>
        <p:spPr bwMode="auto">
          <a:xfrm>
            <a:off x="958853"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4" name="Freeform 1290">
            <a:extLst>
              <a:ext uri="{FF2B5EF4-FFF2-40B4-BE49-F238E27FC236}">
                <a16:creationId xmlns:a16="http://schemas.microsoft.com/office/drawing/2014/main" id="{CEF5AE42-04DB-426E-9182-38AFAE9808D8}"/>
              </a:ext>
            </a:extLst>
          </p:cNvPr>
          <p:cNvSpPr>
            <a:spLocks/>
          </p:cNvSpPr>
          <p:nvPr/>
        </p:nvSpPr>
        <p:spPr bwMode="auto">
          <a:xfrm>
            <a:off x="958853" y="517527"/>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5" name="Rectangle 1335">
            <a:extLst>
              <a:ext uri="{FF2B5EF4-FFF2-40B4-BE49-F238E27FC236}">
                <a16:creationId xmlns:a16="http://schemas.microsoft.com/office/drawing/2014/main" id="{F88DDB70-8B28-49DA-A94E-6B65AB9F5425}"/>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6" name="Rectangle 1336">
            <a:extLst>
              <a:ext uri="{FF2B5EF4-FFF2-40B4-BE49-F238E27FC236}">
                <a16:creationId xmlns:a16="http://schemas.microsoft.com/office/drawing/2014/main" id="{BF4C0BED-B606-4950-B20E-DE4743E153E3}"/>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7" name="Rectangle 1337">
            <a:extLst>
              <a:ext uri="{FF2B5EF4-FFF2-40B4-BE49-F238E27FC236}">
                <a16:creationId xmlns:a16="http://schemas.microsoft.com/office/drawing/2014/main" id="{302D6D43-900D-4C0D-925E-76F874A5920F}"/>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8" name="Rectangle 1340">
            <a:extLst>
              <a:ext uri="{FF2B5EF4-FFF2-40B4-BE49-F238E27FC236}">
                <a16:creationId xmlns:a16="http://schemas.microsoft.com/office/drawing/2014/main" id="{660FB811-337B-46DB-AA8B-D2B5CD156567}"/>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9" name="Rectangle 1341">
            <a:extLst>
              <a:ext uri="{FF2B5EF4-FFF2-40B4-BE49-F238E27FC236}">
                <a16:creationId xmlns:a16="http://schemas.microsoft.com/office/drawing/2014/main" id="{4C820C74-A2EE-41DA-90A9-7AEA9C690B0D}"/>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0" name="Rectangle 1342">
            <a:extLst>
              <a:ext uri="{FF2B5EF4-FFF2-40B4-BE49-F238E27FC236}">
                <a16:creationId xmlns:a16="http://schemas.microsoft.com/office/drawing/2014/main" id="{0EED51CD-0879-47B4-86E6-0025E2D973F0}"/>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1" name="Rectangle 1343">
            <a:extLst>
              <a:ext uri="{FF2B5EF4-FFF2-40B4-BE49-F238E27FC236}">
                <a16:creationId xmlns:a16="http://schemas.microsoft.com/office/drawing/2014/main" id="{300FE673-8318-4C11-940D-3590D923E284}"/>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2" name="Rectangle 1344">
            <a:extLst>
              <a:ext uri="{FF2B5EF4-FFF2-40B4-BE49-F238E27FC236}">
                <a16:creationId xmlns:a16="http://schemas.microsoft.com/office/drawing/2014/main" id="{47918379-8BF5-4D72-8631-1F43968F8600}"/>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324" name="Title 323"/>
          <p:cNvSpPr>
            <a:spLocks noGrp="1"/>
          </p:cNvSpPr>
          <p:nvPr>
            <p:ph type="title"/>
          </p:nvPr>
        </p:nvSpPr>
        <p:spPr>
          <a:xfrm>
            <a:off x="457868" y="301628"/>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0" y="1460503"/>
            <a:ext cx="11253740"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a:extLst>
              <a:ext uri="{FF2B5EF4-FFF2-40B4-BE49-F238E27FC236}">
                <a16:creationId xmlns:a16="http://schemas.microsoft.com/office/drawing/2014/main" id="{30F11432-C1A8-4F1B-A65D-51464DBB8A86}"/>
              </a:ext>
            </a:extLst>
          </p:cNvPr>
          <p:cNvSpPr>
            <a:spLocks noGrp="1"/>
          </p:cNvSpPr>
          <p:nvPr>
            <p:ph type="ftr" sz="quarter" idx="11"/>
          </p:nvPr>
        </p:nvSpPr>
        <p:spPr/>
        <p:txBody>
          <a:bodyPr/>
          <a:lstStyle>
            <a:lvl1pPr>
              <a:defRPr/>
            </a:lvl1pPr>
          </a:lstStyle>
          <a:p>
            <a:pPr>
              <a:defRPr/>
            </a:pPr>
            <a:r>
              <a:rPr lang="en-US"/>
              <a:t>Footer Information</a:t>
            </a:r>
          </a:p>
        </p:txBody>
      </p:sp>
      <p:sp>
        <p:nvSpPr>
          <p:cNvPr id="64" name="Slide Number Placeholder 9">
            <a:extLst>
              <a:ext uri="{FF2B5EF4-FFF2-40B4-BE49-F238E27FC236}">
                <a16:creationId xmlns:a16="http://schemas.microsoft.com/office/drawing/2014/main" id="{0D14A256-7832-4131-95FF-FE8DB7A5F15E}"/>
              </a:ext>
            </a:extLst>
          </p:cNvPr>
          <p:cNvSpPr>
            <a:spLocks noGrp="1"/>
          </p:cNvSpPr>
          <p:nvPr>
            <p:ph type="sldNum" sz="quarter" idx="12"/>
          </p:nvPr>
        </p:nvSpPr>
        <p:spPr/>
        <p:txBody>
          <a:bodyPr/>
          <a:lstStyle>
            <a:lvl1pPr>
              <a:defRPr/>
            </a:lvl1pPr>
          </a:lstStyle>
          <a:p>
            <a:pPr>
              <a:defRPr/>
            </a:pPr>
            <a:fld id="{A992FA83-51A6-42A0-B331-96B59842427A}" type="slidenum">
              <a:rPr lang="en-US" altLang="en-US"/>
              <a:pPr>
                <a:defRPr/>
              </a:pPr>
              <a:t>‹#›</a:t>
            </a:fld>
            <a:endParaRPr lang="en-US" altLang="en-US"/>
          </a:p>
        </p:txBody>
      </p:sp>
    </p:spTree>
    <p:extLst>
      <p:ext uri="{BB962C8B-B14F-4D97-AF65-F5344CB8AC3E}">
        <p14:creationId xmlns:p14="http://schemas.microsoft.com/office/powerpoint/2010/main" val="1593605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886B2CEE-B2DE-4399-B819-33D99339A838}"/>
              </a:ext>
            </a:extLst>
          </p:cNvPr>
          <p:cNvSpPr>
            <a:spLocks/>
          </p:cNvSpPr>
          <p:nvPr/>
        </p:nvSpPr>
        <p:spPr bwMode="auto">
          <a:xfrm flipH="1">
            <a:off x="8506884" y="615953"/>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5" name="Freeform 1683">
            <a:extLst>
              <a:ext uri="{FF2B5EF4-FFF2-40B4-BE49-F238E27FC236}">
                <a16:creationId xmlns:a16="http://schemas.microsoft.com/office/drawing/2014/main" id="{C3B12C28-131F-402B-9419-EA3D611E2B47}"/>
              </a:ext>
            </a:extLst>
          </p:cNvPr>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a:p>
        </p:txBody>
      </p:sp>
      <p:sp>
        <p:nvSpPr>
          <p:cNvPr id="6" name="Line 1086">
            <a:extLst>
              <a:ext uri="{FF2B5EF4-FFF2-40B4-BE49-F238E27FC236}">
                <a16:creationId xmlns:a16="http://schemas.microsoft.com/office/drawing/2014/main" id="{2E7965C2-11FD-47B7-AFB4-F04349A000A2}"/>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7" name="Line 1087">
            <a:extLst>
              <a:ext uri="{FF2B5EF4-FFF2-40B4-BE49-F238E27FC236}">
                <a16:creationId xmlns:a16="http://schemas.microsoft.com/office/drawing/2014/main" id="{38074DCB-9A2C-468B-A922-1E0AD0BC881D}"/>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8" name="Rectangle 1088">
            <a:extLst>
              <a:ext uri="{FF2B5EF4-FFF2-40B4-BE49-F238E27FC236}">
                <a16:creationId xmlns:a16="http://schemas.microsoft.com/office/drawing/2014/main" id="{3FB2D302-ECF3-4A9C-8153-0CD9096F8FDA}"/>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9" name="Rectangle 1089">
            <a:extLst>
              <a:ext uri="{FF2B5EF4-FFF2-40B4-BE49-F238E27FC236}">
                <a16:creationId xmlns:a16="http://schemas.microsoft.com/office/drawing/2014/main" id="{0997EEF6-2756-4BDB-90B3-E9E523D4FFFF}"/>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10" name="Freeform 1098">
            <a:extLst>
              <a:ext uri="{FF2B5EF4-FFF2-40B4-BE49-F238E27FC236}">
                <a16:creationId xmlns:a16="http://schemas.microsoft.com/office/drawing/2014/main" id="{6672243F-26F4-4F88-A933-F35B6FBFEC7A}"/>
              </a:ext>
            </a:extLst>
          </p:cNvPr>
          <p:cNvSpPr>
            <a:spLocks/>
          </p:cNvSpPr>
          <p:nvPr/>
        </p:nvSpPr>
        <p:spPr bwMode="auto">
          <a:xfrm>
            <a:off x="649820" y="617541"/>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1" name="Freeform 1115">
            <a:extLst>
              <a:ext uri="{FF2B5EF4-FFF2-40B4-BE49-F238E27FC236}">
                <a16:creationId xmlns:a16="http://schemas.microsoft.com/office/drawing/2014/main" id="{780A13FB-74FC-4981-860C-FED527DD255B}"/>
              </a:ext>
            </a:extLst>
          </p:cNvPr>
          <p:cNvSpPr>
            <a:spLocks/>
          </p:cNvSpPr>
          <p:nvPr/>
        </p:nvSpPr>
        <p:spPr bwMode="auto">
          <a:xfrm>
            <a:off x="611720"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2" name="Freeform 1120">
            <a:extLst>
              <a:ext uri="{FF2B5EF4-FFF2-40B4-BE49-F238E27FC236}">
                <a16:creationId xmlns:a16="http://schemas.microsoft.com/office/drawing/2014/main" id="{469F2D34-7E19-4BC0-84DC-B14D4FE7F7F2}"/>
              </a:ext>
            </a:extLst>
          </p:cNvPr>
          <p:cNvSpPr>
            <a:spLocks/>
          </p:cNvSpPr>
          <p:nvPr/>
        </p:nvSpPr>
        <p:spPr bwMode="auto">
          <a:xfrm>
            <a:off x="611720" y="463553"/>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3" name="Freeform 1134">
            <a:extLst>
              <a:ext uri="{FF2B5EF4-FFF2-40B4-BE49-F238E27FC236}">
                <a16:creationId xmlns:a16="http://schemas.microsoft.com/office/drawing/2014/main" id="{2F24C9E4-6E06-4CF8-A84A-0137F02CFE37}"/>
              </a:ext>
            </a:extLst>
          </p:cNvPr>
          <p:cNvSpPr>
            <a:spLocks/>
          </p:cNvSpPr>
          <p:nvPr/>
        </p:nvSpPr>
        <p:spPr bwMode="auto">
          <a:xfrm>
            <a:off x="937686"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4" name="Freeform 1141">
            <a:extLst>
              <a:ext uri="{FF2B5EF4-FFF2-40B4-BE49-F238E27FC236}">
                <a16:creationId xmlns:a16="http://schemas.microsoft.com/office/drawing/2014/main" id="{A136854D-219F-4DE6-BE10-D5DA2DE98C2E}"/>
              </a:ext>
            </a:extLst>
          </p:cNvPr>
          <p:cNvSpPr>
            <a:spLocks/>
          </p:cNvSpPr>
          <p:nvPr/>
        </p:nvSpPr>
        <p:spPr bwMode="auto">
          <a:xfrm>
            <a:off x="941919"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5" name="Freeform 1148">
            <a:extLst>
              <a:ext uri="{FF2B5EF4-FFF2-40B4-BE49-F238E27FC236}">
                <a16:creationId xmlns:a16="http://schemas.microsoft.com/office/drawing/2014/main" id="{76C77CF3-98BA-4734-92AB-C6B24375A536}"/>
              </a:ext>
            </a:extLst>
          </p:cNvPr>
          <p:cNvSpPr>
            <a:spLocks/>
          </p:cNvSpPr>
          <p:nvPr/>
        </p:nvSpPr>
        <p:spPr bwMode="auto">
          <a:xfrm>
            <a:off x="924986"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6" name="Freeform 1150">
            <a:extLst>
              <a:ext uri="{FF2B5EF4-FFF2-40B4-BE49-F238E27FC236}">
                <a16:creationId xmlns:a16="http://schemas.microsoft.com/office/drawing/2014/main" id="{BFA0F5B5-DC7A-4AF0-BB5F-4304DC3A4C53}"/>
              </a:ext>
            </a:extLst>
          </p:cNvPr>
          <p:cNvSpPr>
            <a:spLocks/>
          </p:cNvSpPr>
          <p:nvPr/>
        </p:nvSpPr>
        <p:spPr bwMode="auto">
          <a:xfrm>
            <a:off x="912286" y="447677"/>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7" name="Freeform 1152">
            <a:extLst>
              <a:ext uri="{FF2B5EF4-FFF2-40B4-BE49-F238E27FC236}">
                <a16:creationId xmlns:a16="http://schemas.microsoft.com/office/drawing/2014/main" id="{CBC7D2F5-48FE-4250-9907-899429F6CD83}"/>
              </a:ext>
            </a:extLst>
          </p:cNvPr>
          <p:cNvSpPr>
            <a:spLocks/>
          </p:cNvSpPr>
          <p:nvPr/>
        </p:nvSpPr>
        <p:spPr bwMode="auto">
          <a:xfrm>
            <a:off x="912286" y="447677"/>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8" name="Freeform 1154">
            <a:extLst>
              <a:ext uri="{FF2B5EF4-FFF2-40B4-BE49-F238E27FC236}">
                <a16:creationId xmlns:a16="http://schemas.microsoft.com/office/drawing/2014/main" id="{D290A7DD-08CE-40FE-8B1D-5B12DE61DE83}"/>
              </a:ext>
            </a:extLst>
          </p:cNvPr>
          <p:cNvSpPr>
            <a:spLocks/>
          </p:cNvSpPr>
          <p:nvPr/>
        </p:nvSpPr>
        <p:spPr bwMode="auto">
          <a:xfrm>
            <a:off x="886886"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9" name="Freeform 1156">
            <a:extLst>
              <a:ext uri="{FF2B5EF4-FFF2-40B4-BE49-F238E27FC236}">
                <a16:creationId xmlns:a16="http://schemas.microsoft.com/office/drawing/2014/main" id="{31629E05-E48F-4C0E-8E6E-ABAF2E8C1692}"/>
              </a:ext>
            </a:extLst>
          </p:cNvPr>
          <p:cNvSpPr>
            <a:spLocks/>
          </p:cNvSpPr>
          <p:nvPr/>
        </p:nvSpPr>
        <p:spPr bwMode="auto">
          <a:xfrm>
            <a:off x="886886"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0" name="Freeform 1163">
            <a:extLst>
              <a:ext uri="{FF2B5EF4-FFF2-40B4-BE49-F238E27FC236}">
                <a16:creationId xmlns:a16="http://schemas.microsoft.com/office/drawing/2014/main" id="{BC9AC1CA-DBC8-4B77-A14E-1D44E8619D67}"/>
              </a:ext>
            </a:extLst>
          </p:cNvPr>
          <p:cNvSpPr>
            <a:spLocks/>
          </p:cNvSpPr>
          <p:nvPr/>
        </p:nvSpPr>
        <p:spPr bwMode="auto">
          <a:xfrm>
            <a:off x="814917" y="415928"/>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1" name="Freeform 1172">
            <a:extLst>
              <a:ext uri="{FF2B5EF4-FFF2-40B4-BE49-F238E27FC236}">
                <a16:creationId xmlns:a16="http://schemas.microsoft.com/office/drawing/2014/main" id="{C89B284E-6AF1-4246-9941-9A058B45471F}"/>
              </a:ext>
            </a:extLst>
          </p:cNvPr>
          <p:cNvSpPr>
            <a:spLocks/>
          </p:cNvSpPr>
          <p:nvPr/>
        </p:nvSpPr>
        <p:spPr bwMode="auto">
          <a:xfrm>
            <a:off x="776820" y="476253"/>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2" name="Freeform 1177">
            <a:extLst>
              <a:ext uri="{FF2B5EF4-FFF2-40B4-BE49-F238E27FC236}">
                <a16:creationId xmlns:a16="http://schemas.microsoft.com/office/drawing/2014/main" id="{AD3DBEE5-11A5-4044-AD14-CFA265C4DA8C}"/>
              </a:ext>
            </a:extLst>
          </p:cNvPr>
          <p:cNvSpPr>
            <a:spLocks/>
          </p:cNvSpPr>
          <p:nvPr/>
        </p:nvSpPr>
        <p:spPr bwMode="auto">
          <a:xfrm>
            <a:off x="742953" y="534991"/>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3" name="Freeform 1180">
            <a:extLst>
              <a:ext uri="{FF2B5EF4-FFF2-40B4-BE49-F238E27FC236}">
                <a16:creationId xmlns:a16="http://schemas.microsoft.com/office/drawing/2014/main" id="{309EDD31-A7AC-4C7F-BCFF-0135AA4936A9}"/>
              </a:ext>
            </a:extLst>
          </p:cNvPr>
          <p:cNvSpPr>
            <a:spLocks/>
          </p:cNvSpPr>
          <p:nvPr/>
        </p:nvSpPr>
        <p:spPr bwMode="auto">
          <a:xfrm>
            <a:off x="747186" y="530228"/>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4" name="Line 1187">
            <a:extLst>
              <a:ext uri="{FF2B5EF4-FFF2-40B4-BE49-F238E27FC236}">
                <a16:creationId xmlns:a16="http://schemas.microsoft.com/office/drawing/2014/main" id="{AF82E525-88C1-4553-BE10-AC22980AC839}"/>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5" name="Line 1188">
            <a:extLst>
              <a:ext uri="{FF2B5EF4-FFF2-40B4-BE49-F238E27FC236}">
                <a16:creationId xmlns:a16="http://schemas.microsoft.com/office/drawing/2014/main" id="{B6D924B1-EE45-46B6-B28C-C07301C13D6A}"/>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6" name="Freeform 1208">
            <a:extLst>
              <a:ext uri="{FF2B5EF4-FFF2-40B4-BE49-F238E27FC236}">
                <a16:creationId xmlns:a16="http://schemas.microsoft.com/office/drawing/2014/main" id="{0094FF1A-5A10-4813-AAE7-259D5ADEB6E1}"/>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7" name="Freeform 1210">
            <a:extLst>
              <a:ext uri="{FF2B5EF4-FFF2-40B4-BE49-F238E27FC236}">
                <a16:creationId xmlns:a16="http://schemas.microsoft.com/office/drawing/2014/main" id="{7290C43E-F9BA-4900-BA3A-E51072EEB390}"/>
              </a:ext>
            </a:extLst>
          </p:cNvPr>
          <p:cNvSpPr>
            <a:spLocks/>
          </p:cNvSpPr>
          <p:nvPr/>
        </p:nvSpPr>
        <p:spPr bwMode="auto">
          <a:xfrm>
            <a:off x="793753" y="557216"/>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8" name="Freeform 1214">
            <a:extLst>
              <a:ext uri="{FF2B5EF4-FFF2-40B4-BE49-F238E27FC236}">
                <a16:creationId xmlns:a16="http://schemas.microsoft.com/office/drawing/2014/main" id="{1E1085E2-5ACA-4662-8F12-E0600E324C07}"/>
              </a:ext>
            </a:extLst>
          </p:cNvPr>
          <p:cNvSpPr>
            <a:spLocks/>
          </p:cNvSpPr>
          <p:nvPr/>
        </p:nvSpPr>
        <p:spPr bwMode="auto">
          <a:xfrm>
            <a:off x="793753" y="557216"/>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9" name="Rectangle 1215">
            <a:extLst>
              <a:ext uri="{FF2B5EF4-FFF2-40B4-BE49-F238E27FC236}">
                <a16:creationId xmlns:a16="http://schemas.microsoft.com/office/drawing/2014/main" id="{ABC21880-C5D2-4962-A5C4-5BCA434F4B0C}"/>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30" name="Freeform 1217">
            <a:extLst>
              <a:ext uri="{FF2B5EF4-FFF2-40B4-BE49-F238E27FC236}">
                <a16:creationId xmlns:a16="http://schemas.microsoft.com/office/drawing/2014/main" id="{58046C59-36DE-47F6-BADC-105C5F18DFF6}"/>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1" name="Freeform 1219">
            <a:extLst>
              <a:ext uri="{FF2B5EF4-FFF2-40B4-BE49-F238E27FC236}">
                <a16:creationId xmlns:a16="http://schemas.microsoft.com/office/drawing/2014/main" id="{1167A3C9-76A2-44DB-BFEB-A78899711E1D}"/>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2" name="Freeform 1221">
            <a:extLst>
              <a:ext uri="{FF2B5EF4-FFF2-40B4-BE49-F238E27FC236}">
                <a16:creationId xmlns:a16="http://schemas.microsoft.com/office/drawing/2014/main" id="{C6A18FA7-9307-4A57-AC38-6312BA3155FB}"/>
              </a:ext>
            </a:extLst>
          </p:cNvPr>
          <p:cNvSpPr>
            <a:spLocks/>
          </p:cNvSpPr>
          <p:nvPr/>
        </p:nvSpPr>
        <p:spPr bwMode="auto">
          <a:xfrm>
            <a:off x="975786" y="541341"/>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3" name="Freeform 1234">
            <a:extLst>
              <a:ext uri="{FF2B5EF4-FFF2-40B4-BE49-F238E27FC236}">
                <a16:creationId xmlns:a16="http://schemas.microsoft.com/office/drawing/2014/main" id="{152F20A5-6111-4B6E-A923-158FBCBCE0D9}"/>
              </a:ext>
            </a:extLst>
          </p:cNvPr>
          <p:cNvSpPr>
            <a:spLocks/>
          </p:cNvSpPr>
          <p:nvPr/>
        </p:nvSpPr>
        <p:spPr bwMode="auto">
          <a:xfrm>
            <a:off x="963086" y="550866"/>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4" name="Line 1237">
            <a:extLst>
              <a:ext uri="{FF2B5EF4-FFF2-40B4-BE49-F238E27FC236}">
                <a16:creationId xmlns:a16="http://schemas.microsoft.com/office/drawing/2014/main" id="{9393C2BC-5B87-446A-AD81-5BE60D53B6CF}"/>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5" name="Line 1238">
            <a:extLst>
              <a:ext uri="{FF2B5EF4-FFF2-40B4-BE49-F238E27FC236}">
                <a16:creationId xmlns:a16="http://schemas.microsoft.com/office/drawing/2014/main" id="{99733BE2-7070-4AD9-983B-4A29EECEC353}"/>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6" name="Freeform 1240">
            <a:extLst>
              <a:ext uri="{FF2B5EF4-FFF2-40B4-BE49-F238E27FC236}">
                <a16:creationId xmlns:a16="http://schemas.microsoft.com/office/drawing/2014/main" id="{630D8ED9-F9D0-4806-B29F-C3BDA577BBBB}"/>
              </a:ext>
            </a:extLst>
          </p:cNvPr>
          <p:cNvSpPr>
            <a:spLocks/>
          </p:cNvSpPr>
          <p:nvPr/>
        </p:nvSpPr>
        <p:spPr bwMode="auto">
          <a:xfrm>
            <a:off x="971551" y="541341"/>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7" name="Freeform 1243">
            <a:extLst>
              <a:ext uri="{FF2B5EF4-FFF2-40B4-BE49-F238E27FC236}">
                <a16:creationId xmlns:a16="http://schemas.microsoft.com/office/drawing/2014/main" id="{C37B8F30-4845-4D41-B211-1195835477B9}"/>
              </a:ext>
            </a:extLst>
          </p:cNvPr>
          <p:cNvSpPr>
            <a:spLocks/>
          </p:cNvSpPr>
          <p:nvPr/>
        </p:nvSpPr>
        <p:spPr bwMode="auto">
          <a:xfrm>
            <a:off x="971553" y="538166"/>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8" name="Freeform 1246">
            <a:extLst>
              <a:ext uri="{FF2B5EF4-FFF2-40B4-BE49-F238E27FC236}">
                <a16:creationId xmlns:a16="http://schemas.microsoft.com/office/drawing/2014/main" id="{D019BF21-90E4-450B-B67D-E841E26E6325}"/>
              </a:ext>
            </a:extLst>
          </p:cNvPr>
          <p:cNvSpPr>
            <a:spLocks/>
          </p:cNvSpPr>
          <p:nvPr/>
        </p:nvSpPr>
        <p:spPr bwMode="auto">
          <a:xfrm>
            <a:off x="967320" y="547691"/>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9" name="Freeform 1250">
            <a:extLst>
              <a:ext uri="{FF2B5EF4-FFF2-40B4-BE49-F238E27FC236}">
                <a16:creationId xmlns:a16="http://schemas.microsoft.com/office/drawing/2014/main" id="{4591F96F-06FF-4FCE-8286-A0337F71088F}"/>
              </a:ext>
            </a:extLst>
          </p:cNvPr>
          <p:cNvSpPr>
            <a:spLocks/>
          </p:cNvSpPr>
          <p:nvPr/>
        </p:nvSpPr>
        <p:spPr bwMode="auto">
          <a:xfrm>
            <a:off x="975786"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0" name="Freeform 1252">
            <a:extLst>
              <a:ext uri="{FF2B5EF4-FFF2-40B4-BE49-F238E27FC236}">
                <a16:creationId xmlns:a16="http://schemas.microsoft.com/office/drawing/2014/main" id="{21D6684A-16BC-4181-8709-3274E8039665}"/>
              </a:ext>
            </a:extLst>
          </p:cNvPr>
          <p:cNvSpPr>
            <a:spLocks/>
          </p:cNvSpPr>
          <p:nvPr/>
        </p:nvSpPr>
        <p:spPr bwMode="auto">
          <a:xfrm>
            <a:off x="975786"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1" name="Freeform 1255">
            <a:extLst>
              <a:ext uri="{FF2B5EF4-FFF2-40B4-BE49-F238E27FC236}">
                <a16:creationId xmlns:a16="http://schemas.microsoft.com/office/drawing/2014/main" id="{597EF88E-0523-49CE-9BA6-0A27BDC51334}"/>
              </a:ext>
            </a:extLst>
          </p:cNvPr>
          <p:cNvSpPr>
            <a:spLocks/>
          </p:cNvSpPr>
          <p:nvPr/>
        </p:nvSpPr>
        <p:spPr bwMode="auto">
          <a:xfrm>
            <a:off x="950386" y="550866"/>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2" name="Rectangle 1256">
            <a:extLst>
              <a:ext uri="{FF2B5EF4-FFF2-40B4-BE49-F238E27FC236}">
                <a16:creationId xmlns:a16="http://schemas.microsoft.com/office/drawing/2014/main" id="{1C18E216-13D8-4CC2-8E00-F686EA07038E}"/>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43" name="Freeform 1258">
            <a:extLst>
              <a:ext uri="{FF2B5EF4-FFF2-40B4-BE49-F238E27FC236}">
                <a16:creationId xmlns:a16="http://schemas.microsoft.com/office/drawing/2014/main" id="{9AEECE6D-4F51-4DB9-BD11-2375808D152F}"/>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4" name="Freeform 1266">
            <a:extLst>
              <a:ext uri="{FF2B5EF4-FFF2-40B4-BE49-F238E27FC236}">
                <a16:creationId xmlns:a16="http://schemas.microsoft.com/office/drawing/2014/main" id="{733BCEB4-BF85-413D-B99A-3AFFABA7C10B}"/>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5" name="Freeform 1269">
            <a:extLst>
              <a:ext uri="{FF2B5EF4-FFF2-40B4-BE49-F238E27FC236}">
                <a16:creationId xmlns:a16="http://schemas.microsoft.com/office/drawing/2014/main" id="{F0B8E68C-1942-4654-B1A6-73F4D0E35998}"/>
              </a:ext>
            </a:extLst>
          </p:cNvPr>
          <p:cNvSpPr>
            <a:spLocks/>
          </p:cNvSpPr>
          <p:nvPr/>
        </p:nvSpPr>
        <p:spPr bwMode="auto">
          <a:xfrm>
            <a:off x="971553" y="530228"/>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6" name="Line 1270">
            <a:extLst>
              <a:ext uri="{FF2B5EF4-FFF2-40B4-BE49-F238E27FC236}">
                <a16:creationId xmlns:a16="http://schemas.microsoft.com/office/drawing/2014/main" id="{60C79224-F592-455C-903C-CFE8BBC68C72}"/>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7" name="Line 1271">
            <a:extLst>
              <a:ext uri="{FF2B5EF4-FFF2-40B4-BE49-F238E27FC236}">
                <a16:creationId xmlns:a16="http://schemas.microsoft.com/office/drawing/2014/main" id="{918BD280-4397-46EC-B379-FB3C90C563B8}"/>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8" name="Rectangle 1272">
            <a:extLst>
              <a:ext uri="{FF2B5EF4-FFF2-40B4-BE49-F238E27FC236}">
                <a16:creationId xmlns:a16="http://schemas.microsoft.com/office/drawing/2014/main" id="{0F9F1070-98E2-4441-8648-98919710952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49" name="Rectangle 1273">
            <a:extLst>
              <a:ext uri="{FF2B5EF4-FFF2-40B4-BE49-F238E27FC236}">
                <a16:creationId xmlns:a16="http://schemas.microsoft.com/office/drawing/2014/main" id="{4C8E98D2-5844-4DF4-88D1-5EE3F3B605C6}"/>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0" name="Line 1274">
            <a:extLst>
              <a:ext uri="{FF2B5EF4-FFF2-40B4-BE49-F238E27FC236}">
                <a16:creationId xmlns:a16="http://schemas.microsoft.com/office/drawing/2014/main" id="{1C0DC178-B060-4B99-9F00-83C0829EDD49}"/>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1" name="Line 1275">
            <a:extLst>
              <a:ext uri="{FF2B5EF4-FFF2-40B4-BE49-F238E27FC236}">
                <a16:creationId xmlns:a16="http://schemas.microsoft.com/office/drawing/2014/main" id="{0F8FC2BC-F19E-4547-BAC7-45734DB3A6DD}"/>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2" name="Freeform 1277">
            <a:extLst>
              <a:ext uri="{FF2B5EF4-FFF2-40B4-BE49-F238E27FC236}">
                <a16:creationId xmlns:a16="http://schemas.microsoft.com/office/drawing/2014/main" id="{822BFE92-757E-4C22-81F1-29895E73FFFF}"/>
              </a:ext>
            </a:extLst>
          </p:cNvPr>
          <p:cNvSpPr>
            <a:spLocks/>
          </p:cNvSpPr>
          <p:nvPr/>
        </p:nvSpPr>
        <p:spPr bwMode="auto">
          <a:xfrm>
            <a:off x="971551" y="523878"/>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3" name="Freeform 1287">
            <a:extLst>
              <a:ext uri="{FF2B5EF4-FFF2-40B4-BE49-F238E27FC236}">
                <a16:creationId xmlns:a16="http://schemas.microsoft.com/office/drawing/2014/main" id="{B7A427B5-A453-4734-AD5F-3375DC50A63C}"/>
              </a:ext>
            </a:extLst>
          </p:cNvPr>
          <p:cNvSpPr>
            <a:spLocks/>
          </p:cNvSpPr>
          <p:nvPr/>
        </p:nvSpPr>
        <p:spPr bwMode="auto">
          <a:xfrm>
            <a:off x="958853"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4" name="Freeform 1290">
            <a:extLst>
              <a:ext uri="{FF2B5EF4-FFF2-40B4-BE49-F238E27FC236}">
                <a16:creationId xmlns:a16="http://schemas.microsoft.com/office/drawing/2014/main" id="{CEF5AE42-04DB-426E-9182-38AFAE9808D8}"/>
              </a:ext>
            </a:extLst>
          </p:cNvPr>
          <p:cNvSpPr>
            <a:spLocks/>
          </p:cNvSpPr>
          <p:nvPr/>
        </p:nvSpPr>
        <p:spPr bwMode="auto">
          <a:xfrm>
            <a:off x="958853" y="517527"/>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5" name="Rectangle 1335">
            <a:extLst>
              <a:ext uri="{FF2B5EF4-FFF2-40B4-BE49-F238E27FC236}">
                <a16:creationId xmlns:a16="http://schemas.microsoft.com/office/drawing/2014/main" id="{F88DDB70-8B28-49DA-A94E-6B65AB9F5425}"/>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6" name="Rectangle 1336">
            <a:extLst>
              <a:ext uri="{FF2B5EF4-FFF2-40B4-BE49-F238E27FC236}">
                <a16:creationId xmlns:a16="http://schemas.microsoft.com/office/drawing/2014/main" id="{BF4C0BED-B606-4950-B20E-DE4743E153E3}"/>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7" name="Rectangle 1337">
            <a:extLst>
              <a:ext uri="{FF2B5EF4-FFF2-40B4-BE49-F238E27FC236}">
                <a16:creationId xmlns:a16="http://schemas.microsoft.com/office/drawing/2014/main" id="{302D6D43-900D-4C0D-925E-76F874A5920F}"/>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8" name="Rectangle 1340">
            <a:extLst>
              <a:ext uri="{FF2B5EF4-FFF2-40B4-BE49-F238E27FC236}">
                <a16:creationId xmlns:a16="http://schemas.microsoft.com/office/drawing/2014/main" id="{660FB811-337B-46DB-AA8B-D2B5CD156567}"/>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9" name="Rectangle 1341">
            <a:extLst>
              <a:ext uri="{FF2B5EF4-FFF2-40B4-BE49-F238E27FC236}">
                <a16:creationId xmlns:a16="http://schemas.microsoft.com/office/drawing/2014/main" id="{4C820C74-A2EE-41DA-90A9-7AEA9C690B0D}"/>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0" name="Rectangle 1342">
            <a:extLst>
              <a:ext uri="{FF2B5EF4-FFF2-40B4-BE49-F238E27FC236}">
                <a16:creationId xmlns:a16="http://schemas.microsoft.com/office/drawing/2014/main" id="{0EED51CD-0879-47B4-86E6-0025E2D973F0}"/>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1" name="Rectangle 1343">
            <a:extLst>
              <a:ext uri="{FF2B5EF4-FFF2-40B4-BE49-F238E27FC236}">
                <a16:creationId xmlns:a16="http://schemas.microsoft.com/office/drawing/2014/main" id="{300FE673-8318-4C11-940D-3590D923E284}"/>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2" name="Rectangle 1344">
            <a:extLst>
              <a:ext uri="{FF2B5EF4-FFF2-40B4-BE49-F238E27FC236}">
                <a16:creationId xmlns:a16="http://schemas.microsoft.com/office/drawing/2014/main" id="{47918379-8BF5-4D72-8631-1F43968F8600}"/>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324" name="Title 323"/>
          <p:cNvSpPr>
            <a:spLocks noGrp="1"/>
          </p:cNvSpPr>
          <p:nvPr>
            <p:ph type="title"/>
          </p:nvPr>
        </p:nvSpPr>
        <p:spPr>
          <a:xfrm>
            <a:off x="457868" y="301628"/>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0" y="1460503"/>
            <a:ext cx="11253740"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a:extLst>
              <a:ext uri="{FF2B5EF4-FFF2-40B4-BE49-F238E27FC236}">
                <a16:creationId xmlns:a16="http://schemas.microsoft.com/office/drawing/2014/main" id="{30F11432-C1A8-4F1B-A65D-51464DBB8A86}"/>
              </a:ext>
            </a:extLst>
          </p:cNvPr>
          <p:cNvSpPr>
            <a:spLocks noGrp="1"/>
          </p:cNvSpPr>
          <p:nvPr>
            <p:ph type="ftr" sz="quarter" idx="11"/>
          </p:nvPr>
        </p:nvSpPr>
        <p:spPr/>
        <p:txBody>
          <a:bodyPr/>
          <a:lstStyle>
            <a:lvl1pPr>
              <a:defRPr/>
            </a:lvl1pPr>
          </a:lstStyle>
          <a:p>
            <a:pPr>
              <a:defRPr/>
            </a:pPr>
            <a:r>
              <a:rPr lang="en-US"/>
              <a:t>Footer Information</a:t>
            </a:r>
          </a:p>
        </p:txBody>
      </p:sp>
      <p:sp>
        <p:nvSpPr>
          <p:cNvPr id="64" name="Slide Number Placeholder 9">
            <a:extLst>
              <a:ext uri="{FF2B5EF4-FFF2-40B4-BE49-F238E27FC236}">
                <a16:creationId xmlns:a16="http://schemas.microsoft.com/office/drawing/2014/main" id="{0D14A256-7832-4131-95FF-FE8DB7A5F15E}"/>
              </a:ext>
            </a:extLst>
          </p:cNvPr>
          <p:cNvSpPr>
            <a:spLocks noGrp="1"/>
          </p:cNvSpPr>
          <p:nvPr>
            <p:ph type="sldNum" sz="quarter" idx="12"/>
          </p:nvPr>
        </p:nvSpPr>
        <p:spPr/>
        <p:txBody>
          <a:bodyPr/>
          <a:lstStyle>
            <a:lvl1pPr>
              <a:defRPr/>
            </a:lvl1pPr>
          </a:lstStyle>
          <a:p>
            <a:pPr>
              <a:defRPr/>
            </a:pPr>
            <a:fld id="{A992FA83-51A6-42A0-B331-96B59842427A}" type="slidenum">
              <a:rPr lang="en-US" altLang="en-US"/>
              <a:pPr>
                <a:defRPr/>
              </a:pPr>
              <a:t>‹#›</a:t>
            </a:fld>
            <a:endParaRPr lang="en-US" altLang="en-US"/>
          </a:p>
        </p:txBody>
      </p:sp>
    </p:spTree>
    <p:extLst>
      <p:ext uri="{BB962C8B-B14F-4D97-AF65-F5344CB8AC3E}">
        <p14:creationId xmlns:p14="http://schemas.microsoft.com/office/powerpoint/2010/main" val="2275388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4DE7-7FB5-478F-9478-BACFEB308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8AC62-04C8-4C81-8766-D2B224236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0CC686-1465-4F40-9A18-A8EEEFD045E7}"/>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5" name="Footer Placeholder 4">
            <a:extLst>
              <a:ext uri="{FF2B5EF4-FFF2-40B4-BE49-F238E27FC236}">
                <a16:creationId xmlns:a16="http://schemas.microsoft.com/office/drawing/2014/main" id="{43CC6356-4E55-457B-A61D-6E56E0783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E0207-FE55-401B-804F-DE49261A05F0}"/>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3127109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544F-7C7D-4C44-9AC4-FAEDD52AB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E8169-1AED-406F-A458-8D739E670D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B8357-6E3C-4E97-897A-FB36764471D1}"/>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5" name="Footer Placeholder 4">
            <a:extLst>
              <a:ext uri="{FF2B5EF4-FFF2-40B4-BE49-F238E27FC236}">
                <a16:creationId xmlns:a16="http://schemas.microsoft.com/office/drawing/2014/main" id="{F31E2F62-5345-4E13-B0C1-CB921311C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9D59F-2657-457D-8B9A-09C255D1E847}"/>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3481312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9205-0355-4F82-B2C4-81F463B3B0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2486E7-40B0-4259-AAB5-351EB853D0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D68ECA-CC85-48D7-8EE3-C0DFA17B0486}"/>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5" name="Footer Placeholder 4">
            <a:extLst>
              <a:ext uri="{FF2B5EF4-FFF2-40B4-BE49-F238E27FC236}">
                <a16:creationId xmlns:a16="http://schemas.microsoft.com/office/drawing/2014/main" id="{1156093D-48BD-459F-9BB2-46D2BB9D9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3B0FD-A5F7-4949-8D9E-71097448C565}"/>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3370758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1734-57ED-4470-8109-85430EB40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D670A2-64B4-4CAD-8835-FC3A63376E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48757-B0D2-4771-90CA-5D0D540E3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876ED5-0687-400F-9F9B-8F7C172D35E7}"/>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6" name="Footer Placeholder 5">
            <a:extLst>
              <a:ext uri="{FF2B5EF4-FFF2-40B4-BE49-F238E27FC236}">
                <a16:creationId xmlns:a16="http://schemas.microsoft.com/office/drawing/2014/main" id="{3BFBA2EF-B773-46C3-9E32-6067E9023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0C0A6-3D37-4D02-AA61-4DE922409A16}"/>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1880219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1CE7-FC3E-4DBF-9647-3110C6FB7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D1DE9-3B48-44A4-8842-9BF0FDE05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53EA7-6DC2-4C7A-979E-9680A114E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65D122-21C7-41E7-A5CB-AD77E06686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F2F38-EC70-42D3-9115-028E6229A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29A579-34EE-4AE1-87B3-A0F856578236}"/>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8" name="Footer Placeholder 7">
            <a:extLst>
              <a:ext uri="{FF2B5EF4-FFF2-40B4-BE49-F238E27FC236}">
                <a16:creationId xmlns:a16="http://schemas.microsoft.com/office/drawing/2014/main" id="{15D491E3-9308-4178-9134-31BA31BF7C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AD88CE-3C15-4FC8-BC2D-0ECB5D8DFBD2}"/>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1213792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DABE4-68DE-4704-8756-65A967E121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2A1CB4-0817-4CCE-AB4F-06ECE6FF923A}"/>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4" name="Footer Placeholder 3">
            <a:extLst>
              <a:ext uri="{FF2B5EF4-FFF2-40B4-BE49-F238E27FC236}">
                <a16:creationId xmlns:a16="http://schemas.microsoft.com/office/drawing/2014/main" id="{FBB9ECD0-8C0A-4574-9735-3CF535C4D2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C6FA51-35C6-48B2-BC58-F09E40F9BE1D}"/>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3362383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F04361-5C8F-423F-B6A0-B472EDDC616A}"/>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3" name="Footer Placeholder 2">
            <a:extLst>
              <a:ext uri="{FF2B5EF4-FFF2-40B4-BE49-F238E27FC236}">
                <a16:creationId xmlns:a16="http://schemas.microsoft.com/office/drawing/2014/main" id="{AB62CF74-2EF4-4ED0-B07E-091C75C76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FA7727-F379-4EE5-991A-1D06C8E614BA}"/>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500887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783D-49D5-4722-A689-9B3507B4A7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86CCA6-AA17-4069-A46C-12746E580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0056C7-BD3F-4C90-892A-8D51CC213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25F0E-858C-42A3-B6F6-9634F6C95BF2}"/>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6" name="Footer Placeholder 5">
            <a:extLst>
              <a:ext uri="{FF2B5EF4-FFF2-40B4-BE49-F238E27FC236}">
                <a16:creationId xmlns:a16="http://schemas.microsoft.com/office/drawing/2014/main" id="{A7F0EE9B-AF30-4CE8-8221-C6738B5C2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1E908-8851-4B14-A93C-4FC4CE5B8340}"/>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110006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October 4,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50008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B289-136C-4B2C-AD9A-E6E6A50BB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73B00F-E642-4369-B755-FEE1FC3162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AA1ACD-6240-46EB-804E-A634B9B80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C2606-26C4-43BA-9F77-7B9D0D53C512}"/>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6" name="Footer Placeholder 5">
            <a:extLst>
              <a:ext uri="{FF2B5EF4-FFF2-40B4-BE49-F238E27FC236}">
                <a16:creationId xmlns:a16="http://schemas.microsoft.com/office/drawing/2014/main" id="{87328952-EF7A-4A65-AD27-FDFE19708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D2FB75-5F4E-4188-B234-64E36B42D04C}"/>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522081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8EFC-E4B6-4BAB-971F-1A0C849E1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EE6054-6BC4-4022-8ECE-FF8CEB7BEC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8E3C3-484D-4BA0-BA6F-D57734202509}"/>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5" name="Footer Placeholder 4">
            <a:extLst>
              <a:ext uri="{FF2B5EF4-FFF2-40B4-BE49-F238E27FC236}">
                <a16:creationId xmlns:a16="http://schemas.microsoft.com/office/drawing/2014/main" id="{5974712B-7E8D-41EF-B411-78BB66A41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2370C-3A21-45E0-8E08-8B5D5DDD540A}"/>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2437754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EE194-F4A0-4921-ADC1-C6C05FE93C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E1FDC3-BA0F-4DC4-BE5A-A06E889A2E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E7DB2-EDC3-431F-90F5-AC3FA68D1006}"/>
              </a:ext>
            </a:extLst>
          </p:cNvPr>
          <p:cNvSpPr>
            <a:spLocks noGrp="1"/>
          </p:cNvSpPr>
          <p:nvPr>
            <p:ph type="dt" sz="half" idx="10"/>
          </p:nvPr>
        </p:nvSpPr>
        <p:spPr/>
        <p:txBody>
          <a:bodyPr/>
          <a:lstStyle/>
          <a:p>
            <a:fld id="{ECAF5780-99D9-44B9-93EE-6CBEE8F929B8}" type="datetimeFigureOut">
              <a:rPr lang="en-US" smtClean="0"/>
              <a:t>10/4/2021</a:t>
            </a:fld>
            <a:endParaRPr lang="en-US"/>
          </a:p>
        </p:txBody>
      </p:sp>
      <p:sp>
        <p:nvSpPr>
          <p:cNvPr id="5" name="Footer Placeholder 4">
            <a:extLst>
              <a:ext uri="{FF2B5EF4-FFF2-40B4-BE49-F238E27FC236}">
                <a16:creationId xmlns:a16="http://schemas.microsoft.com/office/drawing/2014/main" id="{18FC1847-0FB2-4F12-93B1-9307C7452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199D3-A99D-4284-B0E0-62585A4D3DB0}"/>
              </a:ext>
            </a:extLst>
          </p:cNvPr>
          <p:cNvSpPr>
            <a:spLocks noGrp="1"/>
          </p:cNvSpPr>
          <p:nvPr>
            <p:ph type="sldNum" sz="quarter" idx="12"/>
          </p:nvPr>
        </p:nvSpPr>
        <p:spPr/>
        <p:txBody>
          <a:bodyPr/>
          <a:lstStyle/>
          <a:p>
            <a:fld id="{2320BAE9-BCD2-4DBA-BDAC-6B99DD38A672}" type="slidenum">
              <a:rPr lang="en-US" smtClean="0"/>
              <a:t>‹#›</a:t>
            </a:fld>
            <a:endParaRPr lang="en-US"/>
          </a:p>
        </p:txBody>
      </p:sp>
    </p:spTree>
    <p:extLst>
      <p:ext uri="{BB962C8B-B14F-4D97-AF65-F5344CB8AC3E}">
        <p14:creationId xmlns:p14="http://schemas.microsoft.com/office/powerpoint/2010/main" val="348283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October 4,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0138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October 4,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9410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October 4,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2552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October 4,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6595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Monday, October 4,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9631387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8" r:id="rId6"/>
    <p:sldLayoutId id="2147483664" r:id="rId7"/>
    <p:sldLayoutId id="2147483665" r:id="rId8"/>
    <p:sldLayoutId id="2147483666" r:id="rId9"/>
    <p:sldLayoutId id="2147483667" r:id="rId10"/>
    <p:sldLayoutId id="2147483669"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10/4/2021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Footer Information</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FD3F6F-B1E2-4071-A011-1FBA80612752}" type="slidenum">
              <a:rPr lang="en-US" altLang="en-US" smtClean="0"/>
              <a:pPr>
                <a:defRPr/>
              </a:pPr>
              <a:t>‹#›</a:t>
            </a:fld>
            <a:endParaRPr lang="en-US" altLang="en-US"/>
          </a:p>
        </p:txBody>
      </p:sp>
    </p:spTree>
    <p:extLst>
      <p:ext uri="{BB962C8B-B14F-4D97-AF65-F5344CB8AC3E}">
        <p14:creationId xmlns:p14="http://schemas.microsoft.com/office/powerpoint/2010/main" val="23917419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717" r:id="rId14"/>
    <p:sldLayoutId id="2147483719"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017CDC-FAF3-4199-89C6-F23E517091ED}" type="datetime1">
              <a:rPr lang="en-GB" smtClean="0"/>
              <a:t>04/10/2021</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12081-50FE-4447-971B-8877957305C3}" type="slidenum">
              <a:rPr lang="en-GB" smtClean="0"/>
              <a:t>‹#›</a:t>
            </a:fld>
            <a:endParaRPr lang="en-GB"/>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32000" y="5671244"/>
            <a:ext cx="2160000" cy="1080000"/>
          </a:xfrm>
          <a:prstGeom prst="rect">
            <a:avLst/>
          </a:prstGeom>
        </p:spPr>
      </p:pic>
    </p:spTree>
    <p:extLst>
      <p:ext uri="{BB962C8B-B14F-4D97-AF65-F5344CB8AC3E}">
        <p14:creationId xmlns:p14="http://schemas.microsoft.com/office/powerpoint/2010/main" val="32106747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3" r:id="rId13"/>
    <p:sldLayoutId id="2147483704" r:id="rId14"/>
    <p:sldLayoutId id="2147483718" r:id="rId1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39646-0F3F-496A-931C-23848DFDD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740F44-EB1D-4C65-B5B4-309C10E24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093FA-D71D-4276-8FA0-795CE5C29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F5780-99D9-44B9-93EE-6CBEE8F929B8}" type="datetimeFigureOut">
              <a:rPr lang="en-US" smtClean="0"/>
              <a:t>10/4/2021</a:t>
            </a:fld>
            <a:endParaRPr lang="en-US"/>
          </a:p>
        </p:txBody>
      </p:sp>
      <p:sp>
        <p:nvSpPr>
          <p:cNvPr id="5" name="Footer Placeholder 4">
            <a:extLst>
              <a:ext uri="{FF2B5EF4-FFF2-40B4-BE49-F238E27FC236}">
                <a16:creationId xmlns:a16="http://schemas.microsoft.com/office/drawing/2014/main" id="{00C1F1DF-1EC8-4FC3-ADAB-989315632A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E81720-B563-4D59-92E0-ECC335891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0BAE9-BCD2-4DBA-BDAC-6B99DD38A672}" type="slidenum">
              <a:rPr lang="en-US" smtClean="0"/>
              <a:t>‹#›</a:t>
            </a:fld>
            <a:endParaRPr lang="en-US"/>
          </a:p>
        </p:txBody>
      </p:sp>
    </p:spTree>
    <p:extLst>
      <p:ext uri="{BB962C8B-B14F-4D97-AF65-F5344CB8AC3E}">
        <p14:creationId xmlns:p14="http://schemas.microsoft.com/office/powerpoint/2010/main" val="31273788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1.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4.xml"/><Relationship Id="rId5" Type="http://schemas.openxmlformats.org/officeDocument/2006/relationships/image" Target="../media/image1.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1.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11.png"/><Relationship Id="rId2" Type="http://schemas.openxmlformats.org/officeDocument/2006/relationships/notesSlide" Target="../notesSlides/notesSlide12.xml"/><Relationship Id="rId16"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6.jpeg"/><Relationship Id="rId10" Type="http://schemas.openxmlformats.org/officeDocument/2006/relationships/image" Target="../media/image24.svg"/><Relationship Id="rId19" Type="http://schemas.openxmlformats.org/officeDocument/2006/relationships/image" Target="../media/image29.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jpeg"/><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730" y="710631"/>
            <a:ext cx="10100504" cy="4192667"/>
          </a:xfrm>
        </p:spPr>
        <p:style>
          <a:lnRef idx="1">
            <a:schemeClr val="dk1"/>
          </a:lnRef>
          <a:fillRef idx="1002">
            <a:schemeClr val="dk2"/>
          </a:fillRef>
          <a:effectRef idx="1">
            <a:schemeClr val="dk1"/>
          </a:effectRef>
          <a:fontRef idx="minor">
            <a:schemeClr val="dk1"/>
          </a:fontRef>
        </p:style>
        <p:txBody>
          <a:bodyPr>
            <a:normAutofit fontScale="77500" lnSpcReduction="20000"/>
          </a:bodyPr>
          <a:lstStyle/>
          <a:p>
            <a:pPr lvl="0" eaLnBrk="0" fontAlgn="base" hangingPunct="0">
              <a:spcBef>
                <a:spcPct val="0"/>
              </a:spcBef>
              <a:spcAft>
                <a:spcPct val="0"/>
              </a:spcAft>
            </a:pPr>
            <a:endParaRPr lang="en-AU" altLang="en-US" sz="35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lnSpc>
                <a:spcPct val="100000"/>
              </a:lnSpc>
              <a:spcBef>
                <a:spcPts val="300"/>
              </a:spcBef>
              <a:spcAft>
                <a:spcPts val="300"/>
              </a:spcAft>
            </a:pPr>
            <a:r>
              <a:rPr lang="ru-RU" sz="4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BLUEING THE BLACK SEA − ПРОГРАММА ПО ПРЕДОТВРАЩЕНИЮ И СОКРАЩЕНИЮ ЗАГРЯЗНЕНИЯ В БАССЕЙНЕ ЧЕРНОГО МОРЯ </a:t>
            </a:r>
          </a:p>
          <a:p>
            <a:pPr lvl="0" eaLnBrk="0" fontAlgn="base" hangingPunct="0">
              <a:lnSpc>
                <a:spcPct val="100000"/>
              </a:lnSpc>
              <a:spcBef>
                <a:spcPts val="300"/>
              </a:spcBef>
              <a:spcAft>
                <a:spcPts val="300"/>
              </a:spcAft>
            </a:pPr>
            <a:endParaRPr lang="en-AU" altLang="en-US" sz="1000" i="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lvl="0" eaLnBrk="0" fontAlgn="base" hangingPunct="0">
              <a:lnSpc>
                <a:spcPct val="100000"/>
              </a:lnSpc>
              <a:spcBef>
                <a:spcPts val="300"/>
              </a:spcBef>
              <a:spcAft>
                <a:spcPts val="300"/>
              </a:spcAft>
            </a:pPr>
            <a:r>
              <a:rPr lang="ru-RU" sz="3200" i="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РЕГИОНАЛЬНАЯ ИНИЦИАТИВА ПО БОРЬБЕ С ЗАГРЯЗНЕНИЕМ МОРСКОЙ СРЕДЫ И ИЗМЕНЕНИЕМ КЛИМАТА</a:t>
            </a:r>
          </a:p>
          <a:p>
            <a:pPr eaLnBrk="0" fontAlgn="base" hangingPunct="0">
              <a:lnSpc>
                <a:spcPct val="100000"/>
              </a:lnSpc>
              <a:spcBef>
                <a:spcPts val="300"/>
              </a:spcBef>
              <a:spcAft>
                <a:spcPts val="300"/>
              </a:spcAft>
            </a:pPr>
            <a:r>
              <a:rPr lang="ru-RU" sz="3500" i="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в поддержку </a:t>
            </a:r>
          </a:p>
          <a:p>
            <a:pPr eaLnBrk="0" fontAlgn="base" hangingPunct="0">
              <a:lnSpc>
                <a:spcPct val="100000"/>
              </a:lnSpc>
              <a:spcBef>
                <a:spcPts val="300"/>
              </a:spcBef>
              <a:spcAft>
                <a:spcPts val="300"/>
              </a:spcAft>
            </a:pPr>
            <a:r>
              <a:rPr lang="ru-RU" sz="3500" i="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Совместной морской повестки дня для Чёрного моря</a:t>
            </a:r>
          </a:p>
          <a:p>
            <a:pPr lvl="0" eaLnBrk="0" fontAlgn="base" hangingPunct="0">
              <a:spcBef>
                <a:spcPct val="0"/>
              </a:spcBef>
              <a:spcAft>
                <a:spcPct val="0"/>
              </a:spcAft>
            </a:pPr>
            <a:endParaRPr lang="en-AU" altLang="en-US" sz="3500" i="1" dirty="0">
              <a:solidFill>
                <a:schemeClr val="bg1"/>
              </a:solidFill>
              <a:latin typeface="Century Gothic" panose="020B050202020202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80F5B7E1-0D96-DF44-B3AF-E26B6A7C434A}"/>
              </a:ext>
            </a:extLst>
          </p:cNvPr>
          <p:cNvCxnSpPr/>
          <p:nvPr/>
        </p:nvCxnSpPr>
        <p:spPr>
          <a:xfrm>
            <a:off x="3143672" y="5699584"/>
            <a:ext cx="5760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0E6B48E-EDB6-764D-B28A-0F329DD254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12" y="6009758"/>
            <a:ext cx="3048342" cy="599122"/>
          </a:xfrm>
          <a:prstGeom prst="rect">
            <a:avLst/>
          </a:prstGeom>
          <a:noFill/>
          <a:ln>
            <a:noFill/>
          </a:ln>
        </p:spPr>
      </p:pic>
      <p:pic>
        <p:nvPicPr>
          <p:cNvPr id="6" name="Picture 5">
            <a:extLst>
              <a:ext uri="{FF2B5EF4-FFF2-40B4-BE49-F238E27FC236}">
                <a16:creationId xmlns:a16="http://schemas.microsoft.com/office/drawing/2014/main" id="{ED33F7DF-76EB-DE4A-82D1-217DD582C715}"/>
              </a:ext>
            </a:extLst>
          </p:cNvPr>
          <p:cNvPicPr/>
          <p:nvPr/>
        </p:nvPicPr>
        <p:blipFill>
          <a:blip r:embed="rId4" cstate="print">
            <a:extLst>
              <a:ext uri="{28A0092B-C50C-407E-A947-70E740481C1C}">
                <a14:useLocalDpi xmlns:a14="http://schemas.microsoft.com/office/drawing/2010/main"/>
              </a:ext>
            </a:extLst>
          </a:blip>
          <a:stretch>
            <a:fillRect/>
          </a:stretch>
        </p:blipFill>
        <p:spPr>
          <a:xfrm>
            <a:off x="1415480" y="4341197"/>
            <a:ext cx="1728192" cy="599123"/>
          </a:xfrm>
          <a:prstGeom prst="rect">
            <a:avLst/>
          </a:prstGeom>
        </p:spPr>
      </p:pic>
      <p:pic>
        <p:nvPicPr>
          <p:cNvPr id="9" name="Picture 8" descr="OceanExpert - A Directory of Marine and Freshwater Professionals">
            <a:extLst>
              <a:ext uri="{FF2B5EF4-FFF2-40B4-BE49-F238E27FC236}">
                <a16:creationId xmlns:a16="http://schemas.microsoft.com/office/drawing/2014/main" id="{4D2CD17C-B836-9149-8721-D1428A15F53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435620" y="5910330"/>
            <a:ext cx="936104" cy="792088"/>
          </a:xfrm>
          <a:prstGeom prst="rect">
            <a:avLst/>
          </a:prstGeom>
          <a:noFill/>
          <a:ln>
            <a:noFill/>
          </a:ln>
        </p:spPr>
      </p:pic>
      <p:pic>
        <p:nvPicPr>
          <p:cNvPr id="7" name="Picture 6">
            <a:extLst>
              <a:ext uri="{FF2B5EF4-FFF2-40B4-BE49-F238E27FC236}">
                <a16:creationId xmlns:a16="http://schemas.microsoft.com/office/drawing/2014/main" id="{35B9D604-CA68-48AA-9A02-6E36488E89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776" y="5829510"/>
            <a:ext cx="1907458" cy="953729"/>
          </a:xfrm>
          <a:prstGeom prst="rect">
            <a:avLst/>
          </a:prstGeom>
        </p:spPr>
      </p:pic>
      <p:pic>
        <p:nvPicPr>
          <p:cNvPr id="10" name="Рисунок 5">
            <a:extLst>
              <a:ext uri="{FF2B5EF4-FFF2-40B4-BE49-F238E27FC236}">
                <a16:creationId xmlns:a16="http://schemas.microsoft.com/office/drawing/2014/main" id="{B4DC6BA7-E855-4604-A290-92E50F89B484}"/>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5548392" y="5835677"/>
            <a:ext cx="914400" cy="914400"/>
          </a:xfrm>
          <a:prstGeom prst="rect">
            <a:avLst/>
          </a:prstGeom>
        </p:spPr>
      </p:pic>
      <p:pic>
        <p:nvPicPr>
          <p:cNvPr id="11" name="Рисунок 7">
            <a:extLst>
              <a:ext uri="{FF2B5EF4-FFF2-40B4-BE49-F238E27FC236}">
                <a16:creationId xmlns:a16="http://schemas.microsoft.com/office/drawing/2014/main" id="{3151A0FD-2340-4F67-8394-B31D6F91C38F}"/>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6901577" y="5779797"/>
            <a:ext cx="822960" cy="869950"/>
          </a:xfrm>
          <a:prstGeom prst="rect">
            <a:avLst/>
          </a:prstGeom>
        </p:spPr>
      </p:pic>
      <p:pic>
        <p:nvPicPr>
          <p:cNvPr id="12" name="Рисунок 6">
            <a:extLst>
              <a:ext uri="{FF2B5EF4-FFF2-40B4-BE49-F238E27FC236}">
                <a16:creationId xmlns:a16="http://schemas.microsoft.com/office/drawing/2014/main" id="{1C676805-5BFA-4094-9C32-B7ACB8692DF7}"/>
              </a:ext>
            </a:extLst>
          </p:cNvPr>
          <p:cNvPicPr/>
          <p:nvPr/>
        </p:nvPicPr>
        <p:blipFill>
          <a:blip r:embed="rId9" cstate="print">
            <a:extLst>
              <a:ext uri="{28A0092B-C50C-407E-A947-70E740481C1C}">
                <a14:useLocalDpi xmlns:a14="http://schemas.microsoft.com/office/drawing/2010/main" val="0"/>
              </a:ext>
            </a:extLst>
          </a:blip>
          <a:stretch>
            <a:fillRect/>
          </a:stretch>
        </p:blipFill>
        <p:spPr bwMode="auto">
          <a:xfrm>
            <a:off x="4232037" y="5648987"/>
            <a:ext cx="883920" cy="1097280"/>
          </a:xfrm>
          <a:prstGeom prst="rect">
            <a:avLst/>
          </a:prstGeom>
        </p:spPr>
      </p:pic>
    </p:spTree>
    <p:extLst>
      <p:ext uri="{BB962C8B-B14F-4D97-AF65-F5344CB8AC3E}">
        <p14:creationId xmlns:p14="http://schemas.microsoft.com/office/powerpoint/2010/main" val="405940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1D0-F535-4A75-929D-E6A94012DA96}"/>
              </a:ext>
            </a:extLst>
          </p:cNvPr>
          <p:cNvSpPr>
            <a:spLocks noGrp="1"/>
          </p:cNvSpPr>
          <p:nvPr>
            <p:ph type="title"/>
          </p:nvPr>
        </p:nvSpPr>
        <p:spPr>
          <a:noFill/>
        </p:spPr>
        <p:txBody>
          <a:bodyPr anchor="ctr"/>
          <a:lstStyle/>
          <a:p>
            <a:pPr algn="ctr"/>
            <a:r>
              <a:rPr lang="ru-RU" sz="1800">
                <a:solidFill>
                  <a:schemeClr val="bg1"/>
                </a:solidFill>
              </a:rPr>
              <a:t>И изменение климата только ухудшает ситуацию</a:t>
            </a:r>
          </a:p>
        </p:txBody>
      </p:sp>
      <p:pic>
        <p:nvPicPr>
          <p:cNvPr id="5" name="Picture 4">
            <a:extLst>
              <a:ext uri="{FF2B5EF4-FFF2-40B4-BE49-F238E27FC236}">
                <a16:creationId xmlns:a16="http://schemas.microsoft.com/office/drawing/2014/main" id="{694B0A4B-92AE-43EA-8928-148A6EF42EDD}"/>
              </a:ext>
            </a:extLst>
          </p:cNvPr>
          <p:cNvPicPr>
            <a:picLocks noChangeAspect="1"/>
          </p:cNvPicPr>
          <p:nvPr/>
        </p:nvPicPr>
        <p:blipFill>
          <a:blip r:embed="rId3"/>
          <a:stretch>
            <a:fillRect/>
          </a:stretch>
        </p:blipFill>
        <p:spPr>
          <a:xfrm>
            <a:off x="1524000" y="824866"/>
            <a:ext cx="9144000" cy="1830464"/>
          </a:xfrm>
          <a:prstGeom prst="rect">
            <a:avLst/>
          </a:prstGeom>
        </p:spPr>
      </p:pic>
      <p:pic>
        <p:nvPicPr>
          <p:cNvPr id="7" name="Picture 6">
            <a:extLst>
              <a:ext uri="{FF2B5EF4-FFF2-40B4-BE49-F238E27FC236}">
                <a16:creationId xmlns:a16="http://schemas.microsoft.com/office/drawing/2014/main" id="{747548D7-7D5B-4669-AF10-0E5580556A1A}"/>
              </a:ext>
            </a:extLst>
          </p:cNvPr>
          <p:cNvPicPr>
            <a:picLocks noChangeAspect="1"/>
          </p:cNvPicPr>
          <p:nvPr/>
        </p:nvPicPr>
        <p:blipFill>
          <a:blip r:embed="rId4"/>
          <a:stretch>
            <a:fillRect/>
          </a:stretch>
        </p:blipFill>
        <p:spPr>
          <a:xfrm>
            <a:off x="1504869" y="824867"/>
            <a:ext cx="9163133" cy="2757049"/>
          </a:xfrm>
          <a:prstGeom prst="rect">
            <a:avLst/>
          </a:prstGeom>
        </p:spPr>
      </p:pic>
      <p:sp>
        <p:nvSpPr>
          <p:cNvPr id="11" name="Title 1">
            <a:extLst>
              <a:ext uri="{FF2B5EF4-FFF2-40B4-BE49-F238E27FC236}">
                <a16:creationId xmlns:a16="http://schemas.microsoft.com/office/drawing/2014/main" id="{A6AC72C5-5177-514A-8FBA-B4F5867F62A9}"/>
              </a:ext>
            </a:extLst>
          </p:cNvPr>
          <p:cNvSpPr txBox="1">
            <a:spLocks/>
          </p:cNvSpPr>
          <p:nvPr/>
        </p:nvSpPr>
        <p:spPr bwMode="auto">
          <a:xfrm>
            <a:off x="1514434" y="5018842"/>
            <a:ext cx="9144000" cy="66343"/>
          </a:xfrm>
          <a:prstGeom prst="rect">
            <a:avLst/>
          </a:prstGeom>
          <a:solidFill>
            <a:srgbClr val="92D050"/>
          </a:solidFill>
          <a:ln w="19050">
            <a:solidFill>
              <a:schemeClr val="accent3"/>
            </a:solid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1575" kern="0">
              <a:solidFill>
                <a:prstClr val="white"/>
              </a:solidFill>
              <a:latin typeface="Arial"/>
            </a:endParaRPr>
          </a:p>
        </p:txBody>
      </p:sp>
      <p:sp>
        <p:nvSpPr>
          <p:cNvPr id="12" name="Title 3">
            <a:extLst>
              <a:ext uri="{FF2B5EF4-FFF2-40B4-BE49-F238E27FC236}">
                <a16:creationId xmlns:a16="http://schemas.microsoft.com/office/drawing/2014/main" id="{5C38EC6E-9E74-2E46-A67E-6392C20BF478}"/>
              </a:ext>
            </a:extLst>
          </p:cNvPr>
          <p:cNvSpPr txBox="1">
            <a:spLocks/>
          </p:cNvSpPr>
          <p:nvPr/>
        </p:nvSpPr>
        <p:spPr>
          <a:xfrm>
            <a:off x="1703512" y="4869160"/>
            <a:ext cx="8856984" cy="1512168"/>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b="0" i="0" kern="1200" cap="none" baseline="0">
                <a:solidFill>
                  <a:srgbClr val="021F43"/>
                </a:solidFill>
                <a:latin typeface="+mn-lt"/>
                <a:ea typeface="+mj-ea"/>
                <a:cs typeface="Andes ExtraLight"/>
              </a:defRPr>
            </a:lvl1pPr>
          </a:lstStyle>
          <a:p>
            <a:pPr algn="ctr">
              <a:spcAft>
                <a:spcPts val="600"/>
              </a:spcAft>
            </a:pPr>
            <a:r>
              <a:rPr lang="ru-RU" sz="2000" dirty="0">
                <a:solidFill>
                  <a:srgbClr val="44546A"/>
                </a:solidFill>
                <a:latin typeface="Century Gothic" panose="020B0502020202020204" pitchFamily="34" charset="0"/>
                <a:cs typeface="Arial" panose="020B0604020202020204" pitchFamily="34" charset="0"/>
              </a:rPr>
              <a:t>2. Как переломить ситуацию с загрязнением</a:t>
            </a:r>
          </a:p>
          <a:p>
            <a:pPr algn="ctr">
              <a:spcAft>
                <a:spcPts val="600"/>
              </a:spcAft>
            </a:pPr>
            <a:r>
              <a:rPr lang="ru-RU" sz="2000" dirty="0">
                <a:solidFill>
                  <a:srgbClr val="44546A"/>
                </a:solidFill>
                <a:latin typeface="Century Gothic" panose="020B0502020202020204" pitchFamily="34" charset="0"/>
                <a:ea typeface="Calibri" panose="020F0502020204030204" pitchFamily="34" charset="0"/>
                <a:cs typeface="Arial" panose="020B0604020202020204" pitchFamily="34" charset="0"/>
              </a:rPr>
              <a:t>Региональные проекты по оценке PROBLUE</a:t>
            </a:r>
          </a:p>
        </p:txBody>
      </p:sp>
      <p:sp>
        <p:nvSpPr>
          <p:cNvPr id="13" name="Title 1">
            <a:extLst>
              <a:ext uri="{FF2B5EF4-FFF2-40B4-BE49-F238E27FC236}">
                <a16:creationId xmlns:a16="http://schemas.microsoft.com/office/drawing/2014/main" id="{F9F25D7E-274C-4923-A08C-CB37C3E17306}"/>
              </a:ext>
            </a:extLst>
          </p:cNvPr>
          <p:cNvSpPr txBox="1">
            <a:spLocks/>
          </p:cNvSpPr>
          <p:nvPr/>
        </p:nvSpPr>
        <p:spPr bwMode="auto">
          <a:xfrm>
            <a:off x="955040" y="4104804"/>
            <a:ext cx="10586719" cy="5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defRPr/>
            </a:pPr>
            <a:r>
              <a:rPr lang="ru-RU" sz="3000" b="1">
                <a:solidFill>
                  <a:srgbClr val="002060"/>
                </a:solidFill>
                <a:latin typeface="Century Gothic" panose="020B0502020202020204" pitchFamily="34" charset="0"/>
              </a:rPr>
              <a:t>Рабочая встреча 1</a:t>
            </a:r>
          </a:p>
          <a:p>
            <a:pPr algn="ctr">
              <a:defRPr/>
            </a:pPr>
            <a:r>
              <a:rPr lang="ru-RU" sz="3000" b="1">
                <a:solidFill>
                  <a:srgbClr val="002060"/>
                </a:solidFill>
                <a:latin typeface="Century Gothic" panose="020B0502020202020204" pitchFamily="34" charset="0"/>
              </a:rPr>
              <a:t>Расширение знаний о загрязнении Черного моря </a:t>
            </a:r>
          </a:p>
        </p:txBody>
      </p:sp>
      <p:pic>
        <p:nvPicPr>
          <p:cNvPr id="8" name="Picture 7">
            <a:extLst>
              <a:ext uri="{FF2B5EF4-FFF2-40B4-BE49-F238E27FC236}">
                <a16:creationId xmlns:a16="http://schemas.microsoft.com/office/drawing/2014/main" id="{0E788F51-284D-45C7-B403-516E99720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Tree>
    <p:extLst>
      <p:ext uri="{BB962C8B-B14F-4D97-AF65-F5344CB8AC3E}">
        <p14:creationId xmlns:p14="http://schemas.microsoft.com/office/powerpoint/2010/main" val="105505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D3CFE6E5-A8B0-4583-BF70-0A83D13CBA21}"/>
              </a:ext>
            </a:extLst>
          </p:cNvPr>
          <p:cNvSpPr>
            <a:spLocks noGrp="1"/>
          </p:cNvSpPr>
          <p:nvPr>
            <p:ph type="title"/>
          </p:nvPr>
        </p:nvSpPr>
        <p:spPr>
          <a:xfrm>
            <a:off x="5705658" y="1897381"/>
            <a:ext cx="6401500" cy="2522220"/>
          </a:xfrm>
        </p:spPr>
        <p:txBody>
          <a:bodyPr vert="horz" lIns="91440" tIns="45720" rIns="91440" bIns="45720" rtlCol="0" anchor="t">
            <a:normAutofit fontScale="90000"/>
          </a:bodyPr>
          <a:lstStyle/>
          <a:p>
            <a:pPr marL="228600" indent="-228600">
              <a:spcBef>
                <a:spcPts val="1000"/>
              </a:spcBef>
              <a:buFont typeface="Arial" panose="020B0604020202020204" pitchFamily="34" charset="0"/>
              <a:buChar char="•"/>
            </a:pPr>
            <a:br>
              <a:rPr lang="ru-RU" sz="2800" b="1">
                <a:solidFill>
                  <a:srgbClr val="0070C0"/>
                </a:solidFill>
                <a:latin typeface="+mj-lt"/>
                <a:ea typeface="+mj-ea"/>
                <a:cs typeface="+mj-cs"/>
              </a:rPr>
            </a:br>
            <a:br>
              <a:rPr lang="ru-RU" sz="2800" b="1">
                <a:solidFill>
                  <a:srgbClr val="0070C0"/>
                </a:solidFill>
                <a:latin typeface="+mj-lt"/>
                <a:ea typeface="+mj-ea"/>
                <a:cs typeface="+mj-cs"/>
              </a:rPr>
            </a:br>
            <a:br>
              <a:rPr lang="ru-RU" sz="2800" b="1">
                <a:solidFill>
                  <a:srgbClr val="0070C0"/>
                </a:solidFill>
                <a:latin typeface="+mj-lt"/>
                <a:ea typeface="+mj-ea"/>
                <a:cs typeface="+mj-cs"/>
              </a:rPr>
            </a:br>
            <a:br>
              <a:rPr lang="ru-RU" sz="2800" b="1">
                <a:solidFill>
                  <a:srgbClr val="0070C0"/>
                </a:solidFill>
                <a:latin typeface="+mj-lt"/>
                <a:ea typeface="+mj-ea"/>
                <a:cs typeface="+mj-cs"/>
              </a:rPr>
            </a:br>
            <a:br>
              <a:rPr lang="ru-RU" sz="2800" b="1">
                <a:solidFill>
                  <a:srgbClr val="0070C0"/>
                </a:solidFill>
                <a:latin typeface="+mj-lt"/>
                <a:ea typeface="+mj-ea"/>
                <a:cs typeface="+mj-cs"/>
              </a:rPr>
            </a:br>
            <a:br>
              <a:rPr lang="ru-RU" sz="2800" b="1">
                <a:solidFill>
                  <a:srgbClr val="0070C0"/>
                </a:solidFill>
                <a:latin typeface="+mj-lt"/>
                <a:ea typeface="+mj-ea"/>
                <a:cs typeface="+mj-cs"/>
              </a:rPr>
            </a:br>
            <a:br>
              <a:rPr lang="ru-RU" sz="2800" b="1">
                <a:solidFill>
                  <a:srgbClr val="0070C0"/>
                </a:solidFill>
                <a:latin typeface="+mj-lt"/>
                <a:ea typeface="+mj-ea"/>
                <a:cs typeface="+mj-cs"/>
              </a:rPr>
            </a:br>
            <a:r>
              <a:rPr lang="ru-RU" sz="1800">
                <a:latin typeface="Century Gothic" panose="020B0502020202020204" pitchFamily="34" charset="0"/>
                <a:ea typeface="+mn-ea"/>
                <a:cs typeface="+mn-cs"/>
              </a:rPr>
              <a:t>.</a:t>
            </a:r>
            <a:br>
              <a:rPr lang="ru-RU" sz="1600">
                <a:solidFill>
                  <a:prstClr val="black"/>
                </a:solidFill>
                <a:latin typeface="Century Gothic" panose="020B0502020202020204" pitchFamily="34" charset="0"/>
                <a:ea typeface="+mn-ea"/>
                <a:cs typeface="+mn-cs"/>
              </a:rPr>
            </a:br>
            <a:endParaRPr lang="ru-RU" sz="1600">
              <a:solidFill>
                <a:prstClr val="black"/>
              </a:solidFill>
              <a:latin typeface="Century Gothic" panose="020B0502020202020204" pitchFamily="34" charset="0"/>
              <a:ea typeface="+mn-ea"/>
              <a:cs typeface="+mn-cs"/>
            </a:endParaRPr>
          </a:p>
        </p:txBody>
      </p:sp>
      <p:sp>
        <p:nvSpPr>
          <p:cNvPr id="7" name="Content Placeholder 6">
            <a:extLst>
              <a:ext uri="{FF2B5EF4-FFF2-40B4-BE49-F238E27FC236}">
                <a16:creationId xmlns:a16="http://schemas.microsoft.com/office/drawing/2014/main" id="{AFE49FDB-C19A-4B82-A7C9-64ACEF7CC6E8}"/>
              </a:ext>
            </a:extLst>
          </p:cNvPr>
          <p:cNvSpPr>
            <a:spLocks noGrp="1"/>
          </p:cNvSpPr>
          <p:nvPr>
            <p:ph sz="half" idx="2"/>
          </p:nvPr>
        </p:nvSpPr>
        <p:spPr>
          <a:xfrm>
            <a:off x="329593" y="1026161"/>
            <a:ext cx="4805691" cy="4025244"/>
          </a:xfrm>
        </p:spPr>
        <p:txBody>
          <a:bodyPr vert="horz" lIns="91440" tIns="45720" rIns="91440" bIns="45720" rtlCol="0" anchor="b">
            <a:normAutofit/>
          </a:bodyPr>
          <a:lstStyle/>
          <a:p>
            <a:pPr marL="0" indent="0">
              <a:buNone/>
            </a:pPr>
            <a:r>
              <a:rPr lang="ru-RU" sz="1800">
                <a:solidFill>
                  <a:srgbClr val="000000"/>
                </a:solidFill>
                <a:latin typeface="+mn-lt"/>
                <a:ea typeface="+mn-ea"/>
                <a:cs typeface="+mn-cs"/>
              </a:rPr>
              <a:t>dsfSDf</a:t>
            </a:r>
          </a:p>
        </p:txBody>
      </p:sp>
      <p:sp>
        <p:nvSpPr>
          <p:cNvPr id="4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98BCC61-F6A9-4ACC-A5C1-B67BA145DB81}"/>
              </a:ext>
            </a:extLst>
          </p:cNvPr>
          <p:cNvPicPr>
            <a:picLocks noChangeAspect="1"/>
          </p:cNvPicPr>
          <p:nvPr/>
        </p:nvPicPr>
        <p:blipFill>
          <a:blip r:embed="rId4"/>
          <a:stretch>
            <a:fillRect/>
          </a:stretch>
        </p:blipFill>
        <p:spPr>
          <a:xfrm>
            <a:off x="5872899" y="5335570"/>
            <a:ext cx="6319098" cy="1497337"/>
          </a:xfrm>
          <a:custGeom>
            <a:avLst/>
            <a:gdLst/>
            <a:ahLst/>
            <a:cxnLst/>
            <a:rect l="l" t="t" r="r" b="b"/>
            <a:pathLst>
              <a:path w="4141760" h="4377846">
                <a:moveTo>
                  <a:pt x="0" y="0"/>
                </a:moveTo>
                <a:lnTo>
                  <a:pt x="4141760" y="0"/>
                </a:lnTo>
                <a:lnTo>
                  <a:pt x="4141760" y="4377846"/>
                </a:lnTo>
                <a:lnTo>
                  <a:pt x="0" y="4377846"/>
                </a:lnTo>
                <a:close/>
              </a:path>
            </a:pathLst>
          </a:custGeom>
        </p:spPr>
      </p:pic>
      <p:sp>
        <p:nvSpPr>
          <p:cNvPr id="9" name="Rectangle 8">
            <a:extLst>
              <a:ext uri="{FF2B5EF4-FFF2-40B4-BE49-F238E27FC236}">
                <a16:creationId xmlns:a16="http://schemas.microsoft.com/office/drawing/2014/main" id="{18C0BD68-7E71-448C-B2D4-E071DCD864B8}"/>
              </a:ext>
            </a:extLst>
          </p:cNvPr>
          <p:cNvSpPr/>
          <p:nvPr/>
        </p:nvSpPr>
        <p:spPr>
          <a:xfrm>
            <a:off x="72187" y="2463837"/>
            <a:ext cx="5320501"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cap="none" normalizeH="0" baseline="0" noProof="0" dirty="0">
                <a:ln>
                  <a:noFill/>
                </a:ln>
                <a:solidFill>
                  <a:srgbClr val="0070C0"/>
                </a:solidFill>
                <a:uLnTx/>
                <a:uFillTx/>
                <a:latin typeface="Century Gothic" panose="020B0502020202020204" pitchFamily="34" charset="0"/>
                <a:ea typeface="+mn-ea"/>
                <a:cs typeface="+mn-cs"/>
              </a:rPr>
              <a:t>Цель инициативы </a:t>
            </a:r>
            <a:r>
              <a:rPr kumimoji="0" lang="ru-RU" sz="2000" b="1" i="0" u="none" strike="noStrike" cap="none" normalizeH="0" baseline="0" noProof="0" dirty="0" err="1">
                <a:ln>
                  <a:noFill/>
                </a:ln>
                <a:solidFill>
                  <a:srgbClr val="0070C0"/>
                </a:solidFill>
                <a:uLnTx/>
                <a:uFillTx/>
                <a:latin typeface="Century Gothic" panose="020B0502020202020204" pitchFamily="34" charset="0"/>
                <a:ea typeface="+mn-ea"/>
                <a:cs typeface="+mn-cs"/>
              </a:rPr>
              <a:t>Blueing</a:t>
            </a:r>
            <a:r>
              <a:rPr kumimoji="0" lang="ru-RU" sz="2000" b="1" i="0" u="none" strike="noStrike" cap="none" normalizeH="0" baseline="0" noProof="0" dirty="0">
                <a:ln>
                  <a:noFill/>
                </a:ln>
                <a:solidFill>
                  <a:srgbClr val="0070C0"/>
                </a:solidFill>
                <a:uLnTx/>
                <a:uFillTx/>
                <a:latin typeface="Century Gothic" panose="020B0502020202020204" pitchFamily="34" charset="0"/>
                <a:ea typeface="+mn-ea"/>
                <a:cs typeface="+mn-cs"/>
              </a:rPr>
              <a:t> </a:t>
            </a:r>
            <a:r>
              <a:rPr kumimoji="0" lang="ru-RU" sz="2000" b="1" i="0" u="none" strike="noStrike" cap="none" normalizeH="0" baseline="0" noProof="0" dirty="0" err="1">
                <a:ln>
                  <a:noFill/>
                </a:ln>
                <a:solidFill>
                  <a:srgbClr val="0070C0"/>
                </a:solidFill>
                <a:uLnTx/>
                <a:uFillTx/>
                <a:latin typeface="Century Gothic" panose="020B0502020202020204" pitchFamily="34" charset="0"/>
                <a:ea typeface="+mn-ea"/>
                <a:cs typeface="+mn-cs"/>
              </a:rPr>
              <a:t>the</a:t>
            </a:r>
            <a:r>
              <a:rPr kumimoji="0" lang="ru-RU" sz="2000" b="1" i="0" u="none" strike="noStrike" cap="none" normalizeH="0" baseline="0" noProof="0" dirty="0">
                <a:ln>
                  <a:noFill/>
                </a:ln>
                <a:solidFill>
                  <a:srgbClr val="0070C0"/>
                </a:solidFill>
                <a:uLnTx/>
                <a:uFillTx/>
                <a:latin typeface="Century Gothic" panose="020B0502020202020204" pitchFamily="34" charset="0"/>
                <a:ea typeface="+mn-ea"/>
                <a:cs typeface="+mn-cs"/>
              </a:rPr>
              <a:t> Black Sea ASA: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b="0" i="0" u="none" strike="noStrike" cap="none" normalizeH="0" baseline="0" noProof="0" dirty="0">
                <a:ln>
                  <a:noFill/>
                </a:ln>
                <a:solidFill>
                  <a:srgbClr val="002345"/>
                </a:solidFill>
                <a:uLnTx/>
                <a:uFillTx/>
                <a:latin typeface="Century Gothic" panose="020B0502020202020204" pitchFamily="34" charset="0"/>
                <a:ea typeface="+mn-lt"/>
                <a:cs typeface="Arial"/>
              </a:rPr>
              <a:t>Расширить знания об источниках загрязнения на национальном и региональном уровнях</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b="0" i="0" u="none" strike="noStrike" cap="none" normalizeH="0" baseline="0" dirty="0">
                <a:ln>
                  <a:noFill/>
                </a:ln>
                <a:solidFill>
                  <a:srgbClr val="002345"/>
                </a:solidFill>
                <a:uLnTx/>
                <a:uFillTx/>
                <a:latin typeface="Century Gothic" panose="020B0502020202020204" pitchFamily="34" charset="0"/>
                <a:ea typeface="+mn-lt"/>
                <a:cs typeface="Arial"/>
              </a:rPr>
              <a:t>Предотвратить попадание основных загрязнителей морской среды в Черное море и минимизировать их негативное воздействие</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b="0" i="0" u="none" strike="noStrike" cap="none" normalizeH="0" baseline="0" dirty="0">
                <a:ln>
                  <a:noFill/>
                </a:ln>
                <a:solidFill>
                  <a:srgbClr val="002345"/>
                </a:solidFill>
                <a:uLnTx/>
                <a:uFillTx/>
                <a:latin typeface="Century Gothic" panose="020B0502020202020204" pitchFamily="34" charset="0"/>
                <a:ea typeface="+mn-lt"/>
                <a:cs typeface="Arial"/>
              </a:rPr>
              <a:t>Оптимизировать </a:t>
            </a:r>
            <a:r>
              <a:rPr kumimoji="0" lang="ru-RU" b="0" i="0" u="none" strike="noStrike" cap="none" normalizeH="0" baseline="0" noProof="0">
                <a:ln>
                  <a:noFill/>
                </a:ln>
                <a:solidFill>
                  <a:srgbClr val="002345"/>
                </a:solidFill>
                <a:uLnTx/>
                <a:uFillTx/>
                <a:latin typeface="Century Gothic" panose="020B0502020202020204" pitchFamily="34" charset="0"/>
                <a:ea typeface="+mn-lt"/>
                <a:cs typeface="Arial"/>
              </a:rPr>
              <a:t>взаимодействие </a:t>
            </a:r>
            <a:r>
              <a:rPr kumimoji="0" lang="ru-RU" b="0" i="0" u="none" strike="noStrike" cap="none" normalizeH="0" baseline="0" noProof="0" dirty="0">
                <a:ln>
                  <a:noFill/>
                </a:ln>
                <a:solidFill>
                  <a:srgbClr val="002345"/>
                </a:solidFill>
                <a:uLnTx/>
                <a:uFillTx/>
                <a:latin typeface="Century Gothic" panose="020B0502020202020204" pitchFamily="34" charset="0"/>
                <a:ea typeface="+mn-lt"/>
                <a:cs typeface="Arial"/>
              </a:rPr>
              <a:t>на региональном уровне</a:t>
            </a:r>
            <a:r>
              <a:rPr kumimoji="0" lang="ru-RU" b="0" i="0" u="none" strike="noStrike" cap="none" normalizeH="0" baseline="0" dirty="0">
                <a:ln>
                  <a:noFill/>
                </a:ln>
                <a:solidFill>
                  <a:srgbClr val="002345"/>
                </a:solidFill>
                <a:uLnTx/>
                <a:uFillTx/>
                <a:latin typeface="Century Gothic" panose="020B0502020202020204" pitchFamily="34" charset="0"/>
                <a:ea typeface="+mn-lt"/>
                <a:cs typeface="Arial"/>
              </a:rPr>
              <a:t>.</a:t>
            </a:r>
            <a:r>
              <a:rPr kumimoji="0" lang="ru-RU" b="0" i="0" u="none" strike="noStrike" cap="none" normalizeH="0" baseline="0" noProof="0" dirty="0">
                <a:ln>
                  <a:noFill/>
                </a:ln>
                <a:solidFill>
                  <a:srgbClr val="002345"/>
                </a:solidFill>
                <a:uLnTx/>
                <a:uFillTx/>
                <a:latin typeface="Century Gothic" panose="020B0502020202020204" pitchFamily="34" charset="0"/>
                <a:ea typeface="+mn-lt"/>
                <a:cs typeface="Arial"/>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C0F7AC8C-218D-4FD8-986B-1B4E0D44A757}"/>
              </a:ext>
            </a:extLst>
          </p:cNvPr>
          <p:cNvSpPr/>
          <p:nvPr/>
        </p:nvSpPr>
        <p:spPr>
          <a:xfrm>
            <a:off x="5650094" y="326607"/>
            <a:ext cx="645706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cap="none" normalizeH="0" baseline="0" noProof="0">
                <a:ln>
                  <a:noFill/>
                </a:ln>
                <a:solidFill>
                  <a:srgbClr val="0070C0"/>
                </a:solidFill>
                <a:uLnTx/>
                <a:uFillTx/>
                <a:latin typeface="Century Gothic" panose="020B0502020202020204" pitchFamily="34" charset="0"/>
              </a:rPr>
              <a:t>Оценка источников загрязнения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cap="none" normalizeH="0" baseline="0" noProof="0">
                <a:ln>
                  <a:noFill/>
                </a:ln>
                <a:solidFill>
                  <a:srgbClr val="0070C0"/>
                </a:solidFill>
                <a:uLnTx/>
                <a:uFillTx/>
                <a:latin typeface="Century Gothic" panose="020B0502020202020204" pitchFamily="34" charset="0"/>
              </a:rPr>
              <a:t>в Черном море</a:t>
            </a:r>
          </a:p>
        </p:txBody>
      </p:sp>
      <p:sp>
        <p:nvSpPr>
          <p:cNvPr id="12" name="Rectangle 11">
            <a:extLst>
              <a:ext uri="{FF2B5EF4-FFF2-40B4-BE49-F238E27FC236}">
                <a16:creationId xmlns:a16="http://schemas.microsoft.com/office/drawing/2014/main" id="{06D99133-4495-49A7-9E4E-3100AA94DA01}"/>
              </a:ext>
            </a:extLst>
          </p:cNvPr>
          <p:cNvSpPr/>
          <p:nvPr/>
        </p:nvSpPr>
        <p:spPr>
          <a:xfrm>
            <a:off x="6198520" y="1571285"/>
            <a:ext cx="5570985" cy="32316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cap="none" normalizeH="0" baseline="0" noProof="0" dirty="0">
                <a:ln>
                  <a:noFill/>
                </a:ln>
                <a:solidFill>
                  <a:srgbClr val="0070C0"/>
                </a:solidFill>
                <a:uLnTx/>
                <a:uFillTx/>
                <a:latin typeface="Century Gothic" panose="020B0502020202020204" pitchFamily="34" charset="0"/>
              </a:rPr>
              <a:t>Как переломить ситуацию с загрязнением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70C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cap="none" normalizeH="0" baseline="0" noProof="0" dirty="0">
                <a:ln>
                  <a:noFill/>
                </a:ln>
                <a:solidFill>
                  <a:prstClr val="black"/>
                </a:solidFill>
                <a:uLnTx/>
                <a:uFillTx/>
                <a:latin typeface="Century Gothic" panose="020B0502020202020204" pitchFamily="34" charset="0"/>
                <a:ea typeface="+mn-ea"/>
                <a:cs typeface="+mn-cs"/>
              </a:rPr>
              <a:t>Страны-участницы </a:t>
            </a:r>
            <a:r>
              <a:rPr kumimoji="0" lang="ru-RU" sz="1600" b="1" i="0" u="none" strike="noStrike" cap="none" normalizeH="0" baseline="0" noProof="0" dirty="0">
                <a:ln>
                  <a:noFill/>
                </a:ln>
                <a:solidFill>
                  <a:srgbClr val="000000">
                    <a:lumMod val="95000"/>
                    <a:lumOff val="5000"/>
                  </a:srgbClr>
                </a:solidFill>
                <a:uLnTx/>
                <a:uFillTx/>
                <a:latin typeface="Century Gothic" panose="020B0502020202020204" pitchFamily="34" charset="0"/>
                <a:ea typeface="+mn-ea"/>
                <a:cs typeface="+mn-cs"/>
              </a:rPr>
              <a:t>Турция, Грузия, Украина и Молдова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ru-RU" sz="1600" b="0" i="0" u="none" strike="noStrike" cap="none" normalizeH="0" baseline="0" noProof="0" dirty="0">
                <a:ln>
                  <a:noFill/>
                </a:ln>
                <a:solidFill>
                  <a:prstClr val="black"/>
                </a:solidFill>
                <a:uLnTx/>
                <a:uFillTx/>
                <a:latin typeface="Century Gothic" panose="020B0502020202020204" pitchFamily="34" charset="0"/>
                <a:ea typeface="+mn-ea"/>
                <a:cs typeface="+mn-cs"/>
              </a:rPr>
            </a:br>
            <a:r>
              <a:rPr kumimoji="0" lang="ru-RU" sz="1600" b="1" i="0" u="none" strike="noStrike" cap="none" normalizeH="0" baseline="0" noProof="0" dirty="0">
                <a:ln>
                  <a:noFill/>
                </a:ln>
                <a:solidFill>
                  <a:srgbClr val="021F43"/>
                </a:solidFill>
                <a:uLnTx/>
                <a:uFillTx/>
                <a:latin typeface="Century Gothic" panose="020B0502020202020204" pitchFamily="34" charset="0"/>
                <a:ea typeface="+mn-ea"/>
                <a:cs typeface="+mn-cs"/>
              </a:rPr>
              <a:t>Основные результаты: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cap="none" normalizeH="0" baseline="0" noProof="0" dirty="0">
                <a:ln>
                  <a:noFill/>
                </a:ln>
                <a:solidFill>
                  <a:srgbClr val="021F43"/>
                </a:solidFill>
                <a:uLnTx/>
                <a:uFillTx/>
                <a:latin typeface="Century Gothic" panose="020B0502020202020204" pitchFamily="34" charset="0"/>
                <a:ea typeface="+mn-ea"/>
                <a:cs typeface="+mn-cs"/>
              </a:rPr>
              <a:t>Серия семинаров по вопросам анализа загрязнения морской среды в отдельных странах </a:t>
            </a:r>
          </a:p>
          <a:p>
            <a:pPr marL="285750" indent="-285750">
              <a:buFont typeface="Arial" panose="020B0604020202020204" pitchFamily="34" charset="0"/>
              <a:buChar char="•"/>
              <a:defRPr/>
            </a:pPr>
            <a:r>
              <a:rPr lang="ru-RU" sz="1600" dirty="0">
                <a:solidFill>
                  <a:srgbClr val="021F43"/>
                </a:solidFill>
                <a:latin typeface="Century Gothic" panose="020B0502020202020204" pitchFamily="34" charset="0"/>
                <a:cs typeface="Arial"/>
              </a:rPr>
              <a:t>Правовой и институциональный анализ </a:t>
            </a:r>
            <a:r>
              <a:rPr lang="ru-RU" sz="1600" dirty="0">
                <a:solidFill>
                  <a:srgbClr val="002345"/>
                </a:solidFill>
                <a:latin typeface="Century Gothic" panose="020B0502020202020204" pitchFamily="34" charset="0"/>
                <a:cs typeface="Arial"/>
              </a:rPr>
              <a:t>в отдельных странах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cap="none" normalizeH="0" baseline="0" noProof="0" dirty="0">
                <a:ln>
                  <a:noFill/>
                </a:ln>
                <a:solidFill>
                  <a:srgbClr val="021F43"/>
                </a:solidFill>
                <a:uLnTx/>
                <a:uFillTx/>
                <a:latin typeface="Century Gothic" panose="020B0502020202020204" pitchFamily="34" charset="0"/>
                <a:ea typeface="+mn-ea"/>
                <a:cs typeface="+mn-cs"/>
              </a:rPr>
              <a:t>Единая общая оценка загрязнения Черного моря</a:t>
            </a:r>
          </a:p>
        </p:txBody>
      </p:sp>
      <p:pic>
        <p:nvPicPr>
          <p:cNvPr id="13" name="Picture 12">
            <a:extLst>
              <a:ext uri="{FF2B5EF4-FFF2-40B4-BE49-F238E27FC236}">
                <a16:creationId xmlns:a16="http://schemas.microsoft.com/office/drawing/2014/main" id="{7C17F7D1-B39E-4788-AA90-F218E1D5B9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5945025"/>
            <a:ext cx="1907458" cy="953729"/>
          </a:xfrm>
          <a:prstGeom prst="rect">
            <a:avLst/>
          </a:prstGeom>
        </p:spPr>
      </p:pic>
    </p:spTree>
    <p:extLst>
      <p:ext uri="{BB962C8B-B14F-4D97-AF65-F5344CB8AC3E}">
        <p14:creationId xmlns:p14="http://schemas.microsoft.com/office/powerpoint/2010/main" val="2521627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ROBLUE Logo">
            <a:extLst>
              <a:ext uri="{FF2B5EF4-FFF2-40B4-BE49-F238E27FC236}">
                <a16:creationId xmlns:a16="http://schemas.microsoft.com/office/drawing/2014/main" id="{3F89C9BD-BE7D-724C-80AB-306152BB1F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909" r="10591" b="18979"/>
          <a:stretch/>
        </p:blipFill>
        <p:spPr bwMode="auto">
          <a:xfrm>
            <a:off x="561177" y="6132945"/>
            <a:ext cx="1703633" cy="505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F6A56E-145A-488C-AE46-38C626BF91C3}"/>
              </a:ext>
            </a:extLst>
          </p:cNvPr>
          <p:cNvSpPr>
            <a:spLocks noGrp="1"/>
          </p:cNvSpPr>
          <p:nvPr>
            <p:ph type="title"/>
          </p:nvPr>
        </p:nvSpPr>
        <p:spPr>
          <a:xfrm>
            <a:off x="1961117" y="117903"/>
            <a:ext cx="7886700" cy="994172"/>
          </a:xfrm>
        </p:spPr>
        <p:txBody>
          <a:bodyPr>
            <a:normAutofit/>
          </a:bodyPr>
          <a:lstStyle/>
          <a:p>
            <a:pPr algn="ctr"/>
            <a:r>
              <a:rPr lang="ru-RU" sz="3200" b="1" cap="small">
                <a:solidFill>
                  <a:schemeClr val="tx2"/>
                </a:solidFill>
                <a:latin typeface="Century Gothic"/>
                <a:ea typeface="+mj-lt"/>
                <a:cs typeface="+mj-lt"/>
              </a:rPr>
              <a:t>Оценка загрязнения Черного моря:</a:t>
            </a:r>
          </a:p>
        </p:txBody>
      </p:sp>
      <p:sp>
        <p:nvSpPr>
          <p:cNvPr id="3" name="Content Placeholder 2">
            <a:extLst>
              <a:ext uri="{FF2B5EF4-FFF2-40B4-BE49-F238E27FC236}">
                <a16:creationId xmlns:a16="http://schemas.microsoft.com/office/drawing/2014/main" id="{F8BFC94F-A363-4D9F-B092-90F52315F9D2}"/>
              </a:ext>
            </a:extLst>
          </p:cNvPr>
          <p:cNvSpPr>
            <a:spLocks noGrp="1"/>
          </p:cNvSpPr>
          <p:nvPr>
            <p:ph sz="half" idx="1"/>
          </p:nvPr>
        </p:nvSpPr>
        <p:spPr>
          <a:xfrm>
            <a:off x="266700" y="1230184"/>
            <a:ext cx="5586109" cy="4683627"/>
          </a:xfrm>
        </p:spPr>
        <p:txBody>
          <a:bodyPr vert="horz" lIns="68580" tIns="34290" rIns="68580" bIns="34290" rtlCol="0" anchor="t">
            <a:noAutofit/>
          </a:bodyPr>
          <a:lstStyle/>
          <a:p>
            <a:pPr marL="385763" indent="-385763">
              <a:buAutoNum type="arabicPeriod"/>
            </a:pPr>
            <a:r>
              <a:rPr lang="ru-RU" sz="1100" b="1" dirty="0">
                <a:latin typeface="Century Gothic" panose="020B0502020202020204" pitchFamily="34" charset="0"/>
                <a:cs typeface="Calibri"/>
              </a:rPr>
              <a:t>Введение</a:t>
            </a:r>
          </a:p>
          <a:p>
            <a:pPr marL="728663" lvl="1" indent="-385763">
              <a:buAutoNum type="arabicPeriod"/>
            </a:pPr>
            <a:r>
              <a:rPr lang="ru-RU" sz="1100" dirty="0">
                <a:latin typeface="Century Gothic" panose="020B0502020202020204" pitchFamily="34" charset="0"/>
                <a:cs typeface="Arial"/>
              </a:rPr>
              <a:t>Основные сведения о Черном море</a:t>
            </a:r>
          </a:p>
          <a:p>
            <a:pPr marL="728663" lvl="1" indent="-385763">
              <a:buAutoNum type="arabicPeriod"/>
            </a:pPr>
            <a:r>
              <a:rPr lang="ru-RU" sz="1100" dirty="0">
                <a:latin typeface="Century Gothic" panose="020B0502020202020204" pitchFamily="34" charset="0"/>
                <a:cs typeface="Arial"/>
              </a:rPr>
              <a:t>Вклад Черного моря в экономику, природный капитал</a:t>
            </a:r>
          </a:p>
          <a:p>
            <a:pPr marL="728663" lvl="1" indent="-385763">
              <a:buAutoNum type="arabicPeriod"/>
            </a:pPr>
            <a:r>
              <a:rPr lang="ru-RU" sz="1100" dirty="0">
                <a:latin typeface="Century Gothic" panose="020B0502020202020204" pitchFamily="34" charset="0"/>
                <a:cs typeface="Arial"/>
              </a:rPr>
              <a:t>Загрязнение: ситуация на местном и региональном уровнях</a:t>
            </a:r>
          </a:p>
          <a:p>
            <a:pPr marL="728663" lvl="1" indent="-385763">
              <a:buAutoNum type="arabicPeriod"/>
            </a:pPr>
            <a:r>
              <a:rPr lang="ru-RU" sz="1100" dirty="0">
                <a:latin typeface="Century Gothic" panose="020B0502020202020204" pitchFamily="34" charset="0"/>
                <a:cs typeface="Arial"/>
              </a:rPr>
              <a:t>Региональное сотрудничество − SRIA и CMA</a:t>
            </a:r>
          </a:p>
          <a:p>
            <a:pPr marL="728663" lvl="1" indent="-385763">
              <a:buAutoNum type="arabicPeriod"/>
            </a:pPr>
            <a:r>
              <a:rPr lang="ru-RU" sz="1100" dirty="0">
                <a:latin typeface="Century Gothic" panose="020B0502020202020204" pitchFamily="34" charset="0"/>
                <a:cs typeface="Arial"/>
              </a:rPr>
              <a:t>Обеспечение согласованности с будущим «Зеленым пактом для Европы» (EGD)</a:t>
            </a:r>
          </a:p>
          <a:p>
            <a:pPr marL="728663" lvl="1" indent="-385763">
              <a:buAutoNum type="arabicPeriod"/>
            </a:pPr>
            <a:r>
              <a:rPr lang="ru-RU" sz="1100" dirty="0">
                <a:latin typeface="Century Gothic" panose="020B0502020202020204" pitchFamily="34" charset="0"/>
                <a:cs typeface="Arial"/>
              </a:rPr>
              <a:t>Концепция синей экономики и ее роль в восстановлении после пандемии COVID-19</a:t>
            </a:r>
          </a:p>
          <a:p>
            <a:pPr marL="385763" indent="-385763">
              <a:buAutoNum type="arabicPeriod"/>
            </a:pPr>
            <a:r>
              <a:rPr lang="ru-RU" sz="1100" b="1" dirty="0">
                <a:latin typeface="Century Gothic" panose="020B0502020202020204" pitchFamily="34" charset="0"/>
                <a:cs typeface="Calibri"/>
              </a:rPr>
              <a:t>Методология</a:t>
            </a:r>
          </a:p>
          <a:p>
            <a:pPr marL="728663" lvl="1" indent="-385763">
              <a:buAutoNum type="arabicPeriod"/>
            </a:pPr>
            <a:r>
              <a:rPr lang="ru-RU" sz="1100" dirty="0">
                <a:latin typeface="Century Gothic" panose="020B0502020202020204" pitchFamily="34" charset="0"/>
                <a:cs typeface="Calibri"/>
              </a:rPr>
              <a:t>Область анализа: загрязнение</a:t>
            </a:r>
          </a:p>
          <a:p>
            <a:pPr marL="728663" lvl="1" indent="-385763">
              <a:buAutoNum type="arabicPeriod"/>
            </a:pPr>
            <a:r>
              <a:rPr lang="ru-RU" sz="1100" dirty="0">
                <a:latin typeface="Century Gothic" panose="020B0502020202020204" pitchFamily="34" charset="0"/>
                <a:cs typeface="Calibri"/>
              </a:rPr>
              <a:t>С опорой на существующие инициативы (действия партнеров по развитию и т. д.)</a:t>
            </a:r>
          </a:p>
          <a:p>
            <a:pPr marL="728663" lvl="1" indent="-385763">
              <a:buAutoNum type="arabicPeriod"/>
            </a:pPr>
            <a:r>
              <a:rPr lang="ru-RU" sz="1100" dirty="0">
                <a:latin typeface="Century Gothic" panose="020B0502020202020204" pitchFamily="34" charset="0"/>
                <a:cs typeface="Calibri"/>
              </a:rPr>
              <a:t>Сбор данных (с опорой на существующие мероприятия ЕКА)</a:t>
            </a:r>
          </a:p>
          <a:p>
            <a:pPr marL="728663" lvl="1" indent="-385763">
              <a:buAutoNum type="arabicPeriod"/>
            </a:pPr>
            <a:r>
              <a:rPr lang="ru-RU" sz="1100" dirty="0">
                <a:latin typeface="Century Gothic" panose="020B0502020202020204" pitchFamily="34" charset="0"/>
                <a:cs typeface="Calibri"/>
              </a:rPr>
              <a:t>Анализ на национальном и региональном уровнях</a:t>
            </a:r>
          </a:p>
          <a:p>
            <a:pPr marL="728663" lvl="1" indent="-385763">
              <a:buAutoNum type="arabicPeriod"/>
            </a:pPr>
            <a:r>
              <a:rPr lang="ru-RU" sz="1100" dirty="0">
                <a:latin typeface="Century Gothic" panose="020B0502020202020204" pitchFamily="34" charset="0"/>
                <a:cs typeface="Calibri"/>
              </a:rPr>
              <a:t>Консультации, взаимодействие</a:t>
            </a:r>
          </a:p>
          <a:p>
            <a:pPr marL="385763" indent="-385763">
              <a:buAutoNum type="arabicPeriod"/>
            </a:pPr>
            <a:r>
              <a:rPr lang="ru-RU" sz="1100" b="1" dirty="0">
                <a:latin typeface="Century Gothic" panose="020B0502020202020204" pitchFamily="34" charset="0"/>
                <a:cs typeface="Calibri"/>
              </a:rPr>
              <a:t>Источники загрязнения</a:t>
            </a:r>
          </a:p>
          <a:p>
            <a:pPr marL="728663" lvl="1" indent="-385763">
              <a:buAutoNum type="arabicPeriod"/>
            </a:pPr>
            <a:r>
              <a:rPr lang="ru-RU" sz="1100" dirty="0">
                <a:latin typeface="Century Gothic" panose="020B0502020202020204" pitchFamily="34" charset="0"/>
                <a:cs typeface="Calibri"/>
              </a:rPr>
              <a:t>Наземные (например, сельское хозяйство, сточные воды, включая промышленные, порты и т. д.)</a:t>
            </a:r>
          </a:p>
          <a:p>
            <a:pPr marL="385763" indent="-385763">
              <a:buAutoNum type="arabicPeriod"/>
            </a:pPr>
            <a:r>
              <a:rPr lang="ru-RU" sz="1100" b="1" dirty="0">
                <a:latin typeface="Century Gothic" panose="020B0502020202020204" pitchFamily="34" charset="0"/>
                <a:cs typeface="Calibri"/>
              </a:rPr>
              <a:t>Дифференцированный анализ загрязнения морской среды</a:t>
            </a:r>
          </a:p>
          <a:p>
            <a:pPr marL="728663" lvl="1" indent="-385763">
              <a:buAutoNum type="arabicPeriod"/>
            </a:pPr>
            <a:r>
              <a:rPr lang="ru-RU" sz="1100" dirty="0">
                <a:latin typeface="Century Gothic" panose="020B0502020202020204" pitchFamily="34" charset="0"/>
                <a:cs typeface="Calibri"/>
              </a:rPr>
              <a:t>Основные категории загрязнений, выделенные в каждой стране</a:t>
            </a:r>
          </a:p>
          <a:p>
            <a:pPr marL="728663" lvl="1" indent="-385763">
              <a:buAutoNum type="arabicPeriod"/>
            </a:pPr>
            <a:r>
              <a:rPr lang="ru-RU" sz="1100" dirty="0">
                <a:latin typeface="Century Gothic" panose="020B0502020202020204" pitchFamily="34" charset="0"/>
                <a:cs typeface="Calibri"/>
              </a:rPr>
              <a:t>Составление карты «горячих точек»</a:t>
            </a:r>
          </a:p>
          <a:p>
            <a:pPr marL="0" indent="0">
              <a:buNone/>
            </a:pPr>
            <a:endParaRPr lang="en-US" sz="1100" b="1" dirty="0">
              <a:latin typeface="Century Gothic" panose="020B0502020202020204" pitchFamily="34" charset="0"/>
              <a:cs typeface="Calibri"/>
            </a:endParaRPr>
          </a:p>
          <a:p>
            <a:pPr marL="728663" lvl="1" indent="-385763">
              <a:buAutoNum type="arabicPeriod"/>
            </a:pPr>
            <a:endParaRPr lang="en-US" sz="900" dirty="0">
              <a:latin typeface="Century Gothic" panose="020B0502020202020204" pitchFamily="34" charset="0"/>
              <a:cs typeface="Calibri"/>
            </a:endParaRPr>
          </a:p>
        </p:txBody>
      </p:sp>
      <p:sp>
        <p:nvSpPr>
          <p:cNvPr id="4" name="Content Placeholder 3">
            <a:extLst>
              <a:ext uri="{FF2B5EF4-FFF2-40B4-BE49-F238E27FC236}">
                <a16:creationId xmlns:a16="http://schemas.microsoft.com/office/drawing/2014/main" id="{BC3CF219-54B0-473A-BC94-480ADF21FD1B}"/>
              </a:ext>
            </a:extLst>
          </p:cNvPr>
          <p:cNvSpPr>
            <a:spLocks noGrp="1"/>
          </p:cNvSpPr>
          <p:nvPr>
            <p:ph sz="half" idx="2"/>
          </p:nvPr>
        </p:nvSpPr>
        <p:spPr>
          <a:xfrm>
            <a:off x="5906908" y="1248330"/>
            <a:ext cx="6018392" cy="4683626"/>
          </a:xfrm>
        </p:spPr>
        <p:txBody>
          <a:bodyPr vert="horz" lIns="68580" tIns="34290" rIns="68580" bIns="34290" rtlCol="0" anchor="t">
            <a:noAutofit/>
          </a:bodyPr>
          <a:lstStyle/>
          <a:p>
            <a:pPr marL="0" indent="0">
              <a:buNone/>
            </a:pPr>
            <a:r>
              <a:rPr lang="ru-RU" sz="1050" b="1" dirty="0">
                <a:latin typeface="Century Gothic" panose="020B0502020202020204" pitchFamily="34" charset="0"/>
                <a:cs typeface="Arial"/>
              </a:rPr>
              <a:t>5.       </a:t>
            </a:r>
            <a:r>
              <a:rPr lang="ru-RU" sz="1100" b="1" dirty="0">
                <a:latin typeface="Century Gothic" panose="020B0502020202020204" pitchFamily="34" charset="0"/>
                <a:cs typeface="Arial"/>
              </a:rPr>
              <a:t>Сценарии для повседневной деятельности</a:t>
            </a:r>
          </a:p>
          <a:p>
            <a:pPr marL="728663" lvl="1" indent="-385763">
              <a:buAutoNum type="arabicPeriod"/>
            </a:pPr>
            <a:r>
              <a:rPr lang="ru-RU" sz="1100" dirty="0">
                <a:latin typeface="Century Gothic" panose="020B0502020202020204" pitchFamily="34" charset="0"/>
                <a:cs typeface="Arial"/>
              </a:rPr>
              <a:t>Сектора экономики и социальные аспекты, на которые влияет загрязнение (например, здравоохранение, рыболовство, туризм, промышленность, биоразнообразие и т. д.)</a:t>
            </a:r>
          </a:p>
          <a:p>
            <a:pPr marL="728663" lvl="1" indent="-385763">
              <a:buAutoNum type="arabicPeriod"/>
            </a:pPr>
            <a:r>
              <a:rPr lang="ru-RU" sz="1100" dirty="0">
                <a:latin typeface="Century Gothic" panose="020B0502020202020204" pitchFamily="34" charset="0"/>
                <a:cs typeface="Arial"/>
              </a:rPr>
              <a:t>Сценарии на национальном уровне</a:t>
            </a:r>
          </a:p>
          <a:p>
            <a:pPr marL="728663" lvl="1" indent="-385763">
              <a:buAutoNum type="arabicPeriod"/>
            </a:pPr>
            <a:r>
              <a:rPr lang="ru-RU" sz="1100" dirty="0">
                <a:latin typeface="Century Gothic" panose="020B0502020202020204" pitchFamily="34" charset="0"/>
                <a:cs typeface="Arial"/>
              </a:rPr>
              <a:t>Сценарии на региональном уровне, включая сотрудничество</a:t>
            </a:r>
          </a:p>
          <a:p>
            <a:pPr marL="0" indent="0">
              <a:buNone/>
            </a:pPr>
            <a:r>
              <a:rPr lang="ru-RU" sz="1100" b="1" dirty="0">
                <a:latin typeface="Century Gothic" panose="020B0502020202020204" pitchFamily="34" charset="0"/>
                <a:cs typeface="Arial"/>
              </a:rPr>
              <a:t>6.        Выгоды от решения проблем с загрязнением Черного моря</a:t>
            </a:r>
          </a:p>
          <a:p>
            <a:pPr marL="728663" lvl="1" indent="-385763">
              <a:buAutoNum type="arabicPeriod"/>
            </a:pPr>
            <a:r>
              <a:rPr lang="ru-RU" sz="1100" dirty="0">
                <a:latin typeface="Century Gothic" panose="020B0502020202020204" pitchFamily="34" charset="0"/>
                <a:cs typeface="Arial"/>
              </a:rPr>
              <a:t>Увеличение социально-экономического потенциала</a:t>
            </a:r>
          </a:p>
          <a:p>
            <a:pPr marL="728663" lvl="1" indent="-385763">
              <a:buAutoNum type="arabicPeriod"/>
            </a:pPr>
            <a:r>
              <a:rPr lang="ru-RU" sz="1100" dirty="0">
                <a:latin typeface="Century Gothic" panose="020B0502020202020204" pitchFamily="34" charset="0"/>
                <a:cs typeface="Arial"/>
              </a:rPr>
              <a:t>Расширение роли частного сектора</a:t>
            </a:r>
          </a:p>
          <a:p>
            <a:pPr marL="728663" lvl="1" indent="-385763">
              <a:buAutoNum type="arabicPeriod"/>
            </a:pPr>
            <a:r>
              <a:rPr lang="ru-RU" sz="1100" dirty="0">
                <a:latin typeface="Century Gothic" panose="020B0502020202020204" pitchFamily="34" charset="0"/>
                <a:cs typeface="Arial"/>
              </a:rPr>
              <a:t>Сценарии на региональном уровне, включая сотрудничество</a:t>
            </a:r>
          </a:p>
          <a:p>
            <a:pPr marL="728663" lvl="1" indent="-385763">
              <a:buAutoNum type="arabicPeriod"/>
            </a:pPr>
            <a:r>
              <a:rPr lang="ru-RU" sz="1100" dirty="0">
                <a:latin typeface="Century Gothic" panose="020B0502020202020204" pitchFamily="34" charset="0"/>
                <a:cs typeface="Arial"/>
              </a:rPr>
              <a:t>Анализ дополнительных  выгод от реализации инициатив на региональном и национальном уровнях (компромиссы и беспроигрышные решения)</a:t>
            </a:r>
          </a:p>
          <a:p>
            <a:pPr marL="449263" indent="-449263">
              <a:buNone/>
            </a:pPr>
            <a:r>
              <a:rPr lang="ru-RU" sz="1100" b="1" dirty="0">
                <a:latin typeface="Century Gothic" panose="020B0502020202020204" pitchFamily="34" charset="0"/>
                <a:cs typeface="Arial"/>
              </a:rPr>
              <a:t>7.	Загрязнение морской среды. Анализ институциональных, правовых, стратегических пробелов, оценка соответствия нормативным требованиям</a:t>
            </a:r>
          </a:p>
          <a:p>
            <a:pPr marL="728663" lvl="1" indent="-385763">
              <a:buAutoNum type="arabicPeriod"/>
            </a:pPr>
            <a:r>
              <a:rPr lang="ru-RU" sz="1100" dirty="0">
                <a:latin typeface="Century Gothic" panose="020B0502020202020204" pitchFamily="34" charset="0"/>
                <a:cs typeface="Arial"/>
              </a:rPr>
              <a:t>Анализ пробелов на институциональном уровне</a:t>
            </a:r>
          </a:p>
          <a:p>
            <a:pPr marL="728663" lvl="1" indent="-385763">
              <a:buAutoNum type="arabicPeriod"/>
            </a:pPr>
            <a:r>
              <a:rPr lang="ru-RU" sz="1100" dirty="0">
                <a:latin typeface="Century Gothic" panose="020B0502020202020204" pitchFamily="34" charset="0"/>
                <a:cs typeface="Arial"/>
              </a:rPr>
              <a:t>Анализ пробелов в законодательстве</a:t>
            </a:r>
          </a:p>
          <a:p>
            <a:pPr marL="728663" lvl="1" indent="-385763">
              <a:buAutoNum type="arabicPeriod"/>
            </a:pPr>
            <a:r>
              <a:rPr lang="ru-RU" sz="1100" dirty="0">
                <a:latin typeface="Century Gothic" panose="020B0502020202020204" pitchFamily="34" charset="0"/>
                <a:cs typeface="Arial"/>
              </a:rPr>
              <a:t>Анализ пробелов в стратегиях</a:t>
            </a:r>
          </a:p>
          <a:p>
            <a:pPr marL="0" indent="0">
              <a:buNone/>
            </a:pPr>
            <a:r>
              <a:rPr lang="ru-RU" sz="1100" b="1" dirty="0">
                <a:latin typeface="Century Gothic" panose="020B0502020202020204" pitchFamily="34" charset="0"/>
                <a:cs typeface="Arial"/>
              </a:rPr>
              <a:t>8.       Рекомендации</a:t>
            </a:r>
          </a:p>
          <a:p>
            <a:pPr marL="728663" lvl="1" indent="-385763">
              <a:buAutoNum type="arabicPeriod"/>
            </a:pPr>
            <a:r>
              <a:rPr lang="ru-RU" sz="1100" dirty="0">
                <a:latin typeface="Century Gothic" panose="020B0502020202020204" pitchFamily="34" charset="0"/>
                <a:cs typeface="Arial"/>
              </a:rPr>
              <a:t>Стратегии / правовые аспекты / институциональный уровень </a:t>
            </a:r>
          </a:p>
          <a:p>
            <a:pPr marL="728663" lvl="1" indent="-385763">
              <a:buAutoNum type="arabicPeriod"/>
            </a:pPr>
            <a:r>
              <a:rPr lang="ru-RU" sz="1100" dirty="0">
                <a:latin typeface="Century Gothic" panose="020B0502020202020204" pitchFamily="34" charset="0"/>
                <a:cs typeface="Arial"/>
              </a:rPr>
              <a:t>Финансовые и инновационные инструменты</a:t>
            </a:r>
          </a:p>
          <a:p>
            <a:pPr marL="728663" lvl="1" indent="-385763">
              <a:buAutoNum type="arabicPeriod"/>
            </a:pPr>
            <a:r>
              <a:rPr lang="ru-RU" sz="1100" dirty="0">
                <a:latin typeface="Century Gothic" panose="020B0502020202020204" pitchFamily="34" charset="0"/>
                <a:cs typeface="Arial"/>
              </a:rPr>
              <a:t>Знания</a:t>
            </a:r>
          </a:p>
          <a:p>
            <a:pPr marL="728663" lvl="1" indent="-385763">
              <a:buAutoNum type="arabicPeriod"/>
            </a:pPr>
            <a:r>
              <a:rPr lang="ru-RU" sz="1100" dirty="0">
                <a:latin typeface="Century Gothic" panose="020B0502020202020204" pitchFamily="34" charset="0"/>
                <a:cs typeface="Arial"/>
              </a:rPr>
              <a:t>Применимые технологии</a:t>
            </a:r>
          </a:p>
        </p:txBody>
      </p:sp>
      <p:pic>
        <p:nvPicPr>
          <p:cNvPr id="9" name="Picture 8">
            <a:extLst>
              <a:ext uri="{FF2B5EF4-FFF2-40B4-BE49-F238E27FC236}">
                <a16:creationId xmlns:a16="http://schemas.microsoft.com/office/drawing/2014/main" id="{E0007561-4AB7-6448-8CD3-0CAAD9DCBB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3115" y="6152732"/>
            <a:ext cx="2743059" cy="524510"/>
          </a:xfrm>
          <a:prstGeom prst="rect">
            <a:avLst/>
          </a:prstGeom>
          <a:noFill/>
          <a:ln>
            <a:noFill/>
          </a:ln>
        </p:spPr>
      </p:pic>
      <p:pic>
        <p:nvPicPr>
          <p:cNvPr id="10" name="Picture 9">
            <a:extLst>
              <a:ext uri="{FF2B5EF4-FFF2-40B4-BE49-F238E27FC236}">
                <a16:creationId xmlns:a16="http://schemas.microsoft.com/office/drawing/2014/main" id="{9D642FA9-1FB1-DB4F-851E-8645B5BA82E0}"/>
              </a:ext>
            </a:extLst>
          </p:cNvPr>
          <p:cNvPicPr>
            <a:picLocks noChangeAspect="1"/>
          </p:cNvPicPr>
          <p:nvPr/>
        </p:nvPicPr>
        <p:blipFill>
          <a:blip r:embed="rId4"/>
          <a:stretch>
            <a:fillRect/>
          </a:stretch>
        </p:blipFill>
        <p:spPr>
          <a:xfrm>
            <a:off x="9446450" y="268546"/>
            <a:ext cx="1153026" cy="740863"/>
          </a:xfrm>
          <a:prstGeom prst="rect">
            <a:avLst/>
          </a:prstGeom>
        </p:spPr>
      </p:pic>
      <p:sp>
        <p:nvSpPr>
          <p:cNvPr id="11" name="Title 1">
            <a:extLst>
              <a:ext uri="{FF2B5EF4-FFF2-40B4-BE49-F238E27FC236}">
                <a16:creationId xmlns:a16="http://schemas.microsoft.com/office/drawing/2014/main" id="{35C46B5D-9C6A-E74E-820B-E0EAE7DA68E6}"/>
              </a:ext>
            </a:extLst>
          </p:cNvPr>
          <p:cNvSpPr txBox="1">
            <a:spLocks/>
          </p:cNvSpPr>
          <p:nvPr/>
        </p:nvSpPr>
        <p:spPr bwMode="auto">
          <a:xfrm>
            <a:off x="-1" y="1112076"/>
            <a:ext cx="12137231" cy="62314"/>
          </a:xfrm>
          <a:prstGeom prst="rect">
            <a:avLst/>
          </a:prstGeom>
          <a:solidFill>
            <a:srgbClr val="00ADE4"/>
          </a:solidFill>
          <a:ln>
            <a:no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sz="1050" b="0" i="0" u="none" strike="noStrike" kern="0" cap="none" spc="0" normalizeH="0" baseline="0" noProof="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10353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ROBLUE Logo">
            <a:extLst>
              <a:ext uri="{FF2B5EF4-FFF2-40B4-BE49-F238E27FC236}">
                <a16:creationId xmlns:a16="http://schemas.microsoft.com/office/drawing/2014/main" id="{4F7F3D24-1535-2041-B038-7DAA075E56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909" r="10591" b="18979"/>
          <a:stretch/>
        </p:blipFill>
        <p:spPr bwMode="auto">
          <a:xfrm>
            <a:off x="1775521" y="6259995"/>
            <a:ext cx="1703633" cy="505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C03724-7CD4-480C-B01A-E521892CD2E2}"/>
              </a:ext>
            </a:extLst>
          </p:cNvPr>
          <p:cNvSpPr>
            <a:spLocks noGrp="1"/>
          </p:cNvSpPr>
          <p:nvPr>
            <p:ph type="title"/>
          </p:nvPr>
        </p:nvSpPr>
        <p:spPr>
          <a:xfrm>
            <a:off x="1870869" y="345383"/>
            <a:ext cx="8410104" cy="737770"/>
          </a:xfrm>
        </p:spPr>
        <p:txBody>
          <a:bodyPr>
            <a:normAutofit fontScale="90000"/>
          </a:bodyPr>
          <a:lstStyle/>
          <a:p>
            <a:pPr algn="ctr"/>
            <a:r>
              <a:rPr lang="ru-RU" sz="3200" b="1" cap="small" dirty="0">
                <a:latin typeface="Century Gothic" panose="020B0502020202020204" pitchFamily="34" charset="0"/>
                <a:ea typeface="MS PGothic"/>
                <a:cs typeface="Arial"/>
              </a:rPr>
              <a:t>Анализ правовых и институциональных аспектов</a:t>
            </a:r>
          </a:p>
        </p:txBody>
      </p:sp>
      <p:sp>
        <p:nvSpPr>
          <p:cNvPr id="3" name="Content Placeholder 2">
            <a:extLst>
              <a:ext uri="{FF2B5EF4-FFF2-40B4-BE49-F238E27FC236}">
                <a16:creationId xmlns:a16="http://schemas.microsoft.com/office/drawing/2014/main" id="{A20ADA93-D17F-4828-A959-551DC81DFEB3}"/>
              </a:ext>
            </a:extLst>
          </p:cNvPr>
          <p:cNvSpPr>
            <a:spLocks noGrp="1"/>
          </p:cNvSpPr>
          <p:nvPr>
            <p:ph sz="half" idx="2"/>
          </p:nvPr>
        </p:nvSpPr>
        <p:spPr>
          <a:xfrm>
            <a:off x="450574" y="1364881"/>
            <a:ext cx="5645426" cy="4906540"/>
          </a:xfrm>
        </p:spPr>
        <p:txBody>
          <a:bodyPr>
            <a:noAutofit/>
          </a:bodyPr>
          <a:lstStyle/>
          <a:p>
            <a:pPr>
              <a:lnSpc>
                <a:spcPct val="100000"/>
              </a:lnSpc>
              <a:spcBef>
                <a:spcPts val="0"/>
              </a:spcBef>
              <a:spcAft>
                <a:spcPts val="0"/>
              </a:spcAft>
            </a:pPr>
            <a:r>
              <a:rPr lang="ru-RU" sz="1400" b="1" u="sng" dirty="0">
                <a:solidFill>
                  <a:schemeClr val="tx1"/>
                </a:solidFill>
                <a:latin typeface="Century Gothic" panose="020B0502020202020204" pitchFamily="34" charset="0"/>
                <a:ea typeface="MS PGothic"/>
              </a:rPr>
              <a:t>Цели</a:t>
            </a:r>
            <a:r>
              <a:rPr lang="ru-RU" sz="1400" b="1" dirty="0">
                <a:solidFill>
                  <a:schemeClr val="tx1"/>
                </a:solidFill>
                <a:latin typeface="Century Gothic" panose="020B0502020202020204" pitchFamily="34" charset="0"/>
                <a:ea typeface="MS PGothic"/>
              </a:rPr>
              <a:t>:</a:t>
            </a:r>
            <a:r>
              <a:rPr lang="ru-RU" sz="1400" dirty="0">
                <a:solidFill>
                  <a:schemeClr val="tx1"/>
                </a:solidFill>
                <a:latin typeface="Century Gothic" panose="020B0502020202020204" pitchFamily="34" charset="0"/>
                <a:ea typeface="MS PGothic"/>
              </a:rPr>
              <a:t> </a:t>
            </a:r>
          </a:p>
          <a:p>
            <a:pPr marL="285750" indent="-285750">
              <a:lnSpc>
                <a:spcPct val="100000"/>
              </a:lnSpc>
              <a:spcBef>
                <a:spcPts val="0"/>
              </a:spcBef>
              <a:spcAft>
                <a:spcPts val="0"/>
              </a:spcAft>
              <a:buFont typeface="Arial" panose="020B0604020202020204" pitchFamily="34" charset="0"/>
              <a:buChar char="•"/>
            </a:pPr>
            <a:r>
              <a:rPr lang="ru-RU" sz="1400" dirty="0">
                <a:solidFill>
                  <a:schemeClr val="tx1"/>
                </a:solidFill>
                <a:latin typeface="Century Gothic" panose="020B0502020202020204" pitchFamily="34" charset="0"/>
                <a:ea typeface="MS PGothic"/>
              </a:rPr>
              <a:t>Выявление стратегических, правовых и институциональных </a:t>
            </a:r>
            <a:r>
              <a:rPr lang="ru-RU" sz="1400" u="sng" dirty="0">
                <a:solidFill>
                  <a:schemeClr val="tx1"/>
                </a:solidFill>
                <a:latin typeface="Century Gothic" panose="020B0502020202020204" pitchFamily="34" charset="0"/>
                <a:ea typeface="MS PGothic"/>
              </a:rPr>
              <a:t>пробелов</a:t>
            </a:r>
            <a:r>
              <a:rPr lang="ru-RU" sz="1400" dirty="0">
                <a:solidFill>
                  <a:schemeClr val="tx1"/>
                </a:solidFill>
                <a:latin typeface="Century Gothic" panose="020B0502020202020204" pitchFamily="34" charset="0"/>
                <a:ea typeface="MS PGothic"/>
              </a:rPr>
              <a:t> по результатам анализа международных, региональных и национальных законов и стандартов.</a:t>
            </a:r>
          </a:p>
          <a:p>
            <a:pPr marL="285750" indent="-285750">
              <a:lnSpc>
                <a:spcPct val="100000"/>
              </a:lnSpc>
              <a:spcBef>
                <a:spcPts val="0"/>
              </a:spcBef>
              <a:spcAft>
                <a:spcPts val="0"/>
              </a:spcAft>
              <a:buFont typeface="Arial" panose="020B0604020202020204" pitchFamily="34" charset="0"/>
              <a:buChar char="•"/>
            </a:pPr>
            <a:r>
              <a:rPr lang="ru-RU" sz="1400" dirty="0">
                <a:solidFill>
                  <a:schemeClr val="tx1"/>
                </a:solidFill>
                <a:latin typeface="Century Gothic" panose="020B0502020202020204" pitchFamily="34" charset="0"/>
                <a:ea typeface="MS PGothic"/>
              </a:rPr>
              <a:t>Определение рекомендуемых </a:t>
            </a:r>
            <a:r>
              <a:rPr lang="ru-RU" sz="1400" u="sng" dirty="0">
                <a:solidFill>
                  <a:schemeClr val="tx1"/>
                </a:solidFill>
                <a:latin typeface="Century Gothic" panose="020B0502020202020204" pitchFamily="34" charset="0"/>
                <a:ea typeface="MS PGothic"/>
              </a:rPr>
              <a:t>подходо</a:t>
            </a:r>
            <a:r>
              <a:rPr lang="ru-RU" sz="1400" dirty="0">
                <a:solidFill>
                  <a:schemeClr val="tx1"/>
                </a:solidFill>
                <a:latin typeface="Century Gothic" panose="020B0502020202020204" pitchFamily="34" charset="0"/>
                <a:ea typeface="MS PGothic"/>
              </a:rPr>
              <a:t>в на международном/отраслевом уровне.</a:t>
            </a:r>
          </a:p>
          <a:p>
            <a:pPr marL="285750" indent="-285750">
              <a:lnSpc>
                <a:spcPct val="100000"/>
              </a:lnSpc>
              <a:spcBef>
                <a:spcPts val="0"/>
              </a:spcBef>
              <a:spcAft>
                <a:spcPts val="0"/>
              </a:spcAft>
              <a:buFont typeface="Arial" panose="020B0604020202020204" pitchFamily="34" charset="0"/>
              <a:buChar char="•"/>
            </a:pPr>
            <a:r>
              <a:rPr lang="ru-RU" sz="1400" dirty="0">
                <a:solidFill>
                  <a:schemeClr val="tx1"/>
                </a:solidFill>
                <a:latin typeface="Century Gothic" panose="020B0502020202020204" pitchFamily="34" charset="0"/>
                <a:ea typeface="MS PGothic"/>
              </a:rPr>
              <a:t>Устранение </a:t>
            </a:r>
            <a:r>
              <a:rPr lang="ru-RU" sz="1400" u="sng" dirty="0" err="1">
                <a:solidFill>
                  <a:schemeClr val="tx1"/>
                </a:solidFill>
                <a:latin typeface="Century Gothic" panose="020B0502020202020204" pitchFamily="34" charset="0"/>
                <a:ea typeface="MS PGothic"/>
              </a:rPr>
              <a:t>фрагментированности</a:t>
            </a:r>
            <a:r>
              <a:rPr lang="ru-RU" sz="1400" dirty="0">
                <a:solidFill>
                  <a:schemeClr val="tx1"/>
                </a:solidFill>
                <a:latin typeface="Century Gothic" panose="020B0502020202020204" pitchFamily="34" charset="0"/>
                <a:ea typeface="MS PGothic"/>
              </a:rPr>
              <a:t> законодательства, пробелов и дублирующих друг друга требований.</a:t>
            </a:r>
          </a:p>
          <a:p>
            <a:pPr marL="285750" indent="-285750">
              <a:lnSpc>
                <a:spcPct val="100000"/>
              </a:lnSpc>
              <a:spcBef>
                <a:spcPts val="0"/>
              </a:spcBef>
              <a:spcAft>
                <a:spcPts val="0"/>
              </a:spcAft>
              <a:buFont typeface="Arial" panose="020B0604020202020204" pitchFamily="34" charset="0"/>
              <a:buChar char="•"/>
            </a:pPr>
            <a:r>
              <a:rPr lang="ru-RU" sz="1400" dirty="0">
                <a:solidFill>
                  <a:schemeClr val="tx1"/>
                </a:solidFill>
                <a:latin typeface="Century Gothic" panose="020B0502020202020204" pitchFamily="34" charset="0"/>
                <a:ea typeface="MS PGothic"/>
              </a:rPr>
              <a:t>Решение проблем с </a:t>
            </a:r>
            <a:r>
              <a:rPr lang="ru-RU" sz="1400" u="sng" dirty="0">
                <a:solidFill>
                  <a:schemeClr val="tx1"/>
                </a:solidFill>
                <a:latin typeface="Century Gothic" panose="020B0502020202020204" pitchFamily="34" charset="0"/>
                <a:ea typeface="MS PGothic"/>
              </a:rPr>
              <a:t>реализацией</a:t>
            </a:r>
            <a:r>
              <a:rPr lang="ru-RU" sz="1400" dirty="0">
                <a:solidFill>
                  <a:schemeClr val="tx1"/>
                </a:solidFill>
                <a:latin typeface="Century Gothic" panose="020B0502020202020204" pitchFamily="34" charset="0"/>
                <a:ea typeface="MS PGothic"/>
              </a:rPr>
              <a:t> и </a:t>
            </a:r>
            <a:r>
              <a:rPr lang="ru-RU" sz="1400" u="sng" dirty="0">
                <a:solidFill>
                  <a:schemeClr val="tx1"/>
                </a:solidFill>
                <a:latin typeface="Century Gothic" panose="020B0502020202020204" pitchFamily="34" charset="0"/>
                <a:ea typeface="MS PGothic"/>
              </a:rPr>
              <a:t>правоприменением</a:t>
            </a:r>
            <a:r>
              <a:rPr lang="ru-RU" sz="1400" dirty="0">
                <a:solidFill>
                  <a:schemeClr val="tx1"/>
                </a:solidFill>
                <a:latin typeface="Century Gothic" panose="020B0502020202020204" pitchFamily="34" charset="0"/>
                <a:ea typeface="MS PGothic"/>
              </a:rPr>
              <a:t>. </a:t>
            </a:r>
          </a:p>
          <a:p>
            <a:pPr>
              <a:lnSpc>
                <a:spcPct val="100000"/>
              </a:lnSpc>
              <a:spcBef>
                <a:spcPts val="0"/>
              </a:spcBef>
              <a:spcAft>
                <a:spcPts val="0"/>
              </a:spcAft>
            </a:pPr>
            <a:r>
              <a:rPr lang="ru-RU" sz="1400" b="1" dirty="0">
                <a:solidFill>
                  <a:schemeClr val="tx1"/>
                </a:solidFill>
                <a:latin typeface="Century Gothic" panose="020B0502020202020204" pitchFamily="34" charset="0"/>
                <a:ea typeface="MS PGothic"/>
              </a:rPr>
              <a:t>	</a:t>
            </a:r>
          </a:p>
          <a:p>
            <a:pPr>
              <a:lnSpc>
                <a:spcPct val="100000"/>
              </a:lnSpc>
              <a:spcBef>
                <a:spcPts val="0"/>
              </a:spcBef>
              <a:spcAft>
                <a:spcPts val="0"/>
              </a:spcAft>
            </a:pPr>
            <a:r>
              <a:rPr lang="ru-RU" sz="1400" b="1" u="sng" dirty="0">
                <a:solidFill>
                  <a:schemeClr val="tx1"/>
                </a:solidFill>
                <a:latin typeface="Century Gothic" panose="020B0502020202020204" pitchFamily="34" charset="0"/>
                <a:ea typeface="MS PGothic"/>
              </a:rPr>
              <a:t>Основные направления</a:t>
            </a:r>
            <a:r>
              <a:rPr lang="ru-RU" sz="1400" b="1" dirty="0">
                <a:solidFill>
                  <a:schemeClr val="tx1"/>
                </a:solidFill>
                <a:latin typeface="Century Gothic" panose="020B0502020202020204" pitchFamily="34" charset="0"/>
                <a:ea typeface="MS PGothic"/>
              </a:rPr>
              <a:t> (биогенные вещества, нефтяное/химическое загрязнение):</a:t>
            </a:r>
          </a:p>
          <a:p>
            <a:pPr>
              <a:lnSpc>
                <a:spcPct val="100000"/>
              </a:lnSpc>
              <a:spcBef>
                <a:spcPts val="0"/>
              </a:spcBef>
              <a:spcAft>
                <a:spcPts val="0"/>
              </a:spcAft>
            </a:pPr>
            <a:endParaRPr lang="en-US" sz="1400" b="1" dirty="0">
              <a:solidFill>
                <a:schemeClr val="tx1"/>
              </a:solidFill>
              <a:latin typeface="Century Gothic" panose="020B0502020202020204" pitchFamily="34" charset="0"/>
              <a:ea typeface="MS PGothic"/>
            </a:endParaRPr>
          </a:p>
          <a:p>
            <a:pPr indent="-400050">
              <a:lnSpc>
                <a:spcPct val="100000"/>
              </a:lnSpc>
              <a:spcBef>
                <a:spcPts val="0"/>
              </a:spcBef>
              <a:spcAft>
                <a:spcPts val="0"/>
              </a:spcAft>
              <a:buAutoNum type="romanUcPeriod"/>
            </a:pPr>
            <a:r>
              <a:rPr lang="ru-RU" sz="1400" b="1" dirty="0">
                <a:solidFill>
                  <a:schemeClr val="tx1"/>
                </a:solidFill>
                <a:latin typeface="Century Gothic" panose="020B0502020202020204" pitchFamily="34" charset="0"/>
                <a:ea typeface="MS PGothic"/>
              </a:rPr>
              <a:t>Общие вопросы защиты морской среды Черного моря:</a:t>
            </a:r>
          </a:p>
          <a:p>
            <a:pPr indent="-400050">
              <a:spcBef>
                <a:spcPts val="0"/>
              </a:spcBef>
              <a:buClr>
                <a:srgbClr val="002345"/>
              </a:buClr>
              <a:buFont typeface="Arial" panose="020B0604020202020204" pitchFamily="34" charset="0"/>
              <a:buChar char="•"/>
            </a:pPr>
            <a:r>
              <a:rPr lang="ru-RU" sz="1400" dirty="0">
                <a:solidFill>
                  <a:schemeClr val="tx1"/>
                </a:solidFill>
                <a:latin typeface="Century Gothic" panose="020B0502020202020204" pitchFamily="34" charset="0"/>
                <a:ea typeface="MS PGothic"/>
              </a:rPr>
              <a:t>Международное морское экологическое право</a:t>
            </a:r>
          </a:p>
          <a:p>
            <a:pPr indent="-400050">
              <a:spcBef>
                <a:spcPts val="0"/>
              </a:spcBef>
              <a:buClr>
                <a:srgbClr val="002345"/>
              </a:buClr>
              <a:buFont typeface="Arial" panose="020B0604020202020204" pitchFamily="34" charset="0"/>
              <a:buChar char="•"/>
            </a:pPr>
            <a:r>
              <a:rPr lang="ru-RU" sz="1400" dirty="0">
                <a:solidFill>
                  <a:schemeClr val="tx1"/>
                </a:solidFill>
                <a:latin typeface="Century Gothic" panose="020B0502020202020204" pitchFamily="34" charset="0"/>
                <a:ea typeface="MS PGothic"/>
              </a:rPr>
              <a:t>Региональное морское экологическое право</a:t>
            </a:r>
          </a:p>
          <a:p>
            <a:pPr indent="-400050">
              <a:spcBef>
                <a:spcPts val="0"/>
              </a:spcBef>
              <a:buClr>
                <a:srgbClr val="002345"/>
              </a:buClr>
              <a:buFont typeface="Arial" panose="020B0604020202020204" pitchFamily="34" charset="0"/>
              <a:buChar char="•"/>
            </a:pPr>
            <a:r>
              <a:rPr lang="ru-RU" sz="1400" dirty="0">
                <a:solidFill>
                  <a:schemeClr val="tx1"/>
                </a:solidFill>
                <a:latin typeface="Century Gothic" panose="020B0502020202020204" pitchFamily="34" charset="0"/>
                <a:ea typeface="MS PGothic"/>
              </a:rPr>
              <a:t>Международное экологическое право</a:t>
            </a:r>
          </a:p>
          <a:p>
            <a:pPr indent="-400050">
              <a:spcBef>
                <a:spcPts val="0"/>
              </a:spcBef>
              <a:buClr>
                <a:srgbClr val="002345"/>
              </a:buClr>
              <a:buFont typeface="Arial" panose="020B0604020202020204" pitchFamily="34" charset="0"/>
              <a:buChar char="•"/>
            </a:pPr>
            <a:r>
              <a:rPr lang="ru-RU" sz="1400" dirty="0">
                <a:solidFill>
                  <a:schemeClr val="tx1"/>
                </a:solidFill>
                <a:latin typeface="Century Gothic" panose="020B0502020202020204" pitchFamily="34" charset="0"/>
                <a:ea typeface="MS PGothic"/>
              </a:rPr>
              <a:t>Применимое экологическое право ЕС</a:t>
            </a:r>
          </a:p>
          <a:p>
            <a:pPr indent="-400050">
              <a:spcBef>
                <a:spcPts val="0"/>
              </a:spcBef>
              <a:buClr>
                <a:srgbClr val="002345"/>
              </a:buClr>
              <a:buFont typeface="Arial" panose="020B0604020202020204" pitchFamily="34" charset="0"/>
              <a:buChar char="•"/>
            </a:pPr>
            <a:r>
              <a:rPr lang="ru-RU" sz="1400" dirty="0">
                <a:solidFill>
                  <a:schemeClr val="tx1"/>
                </a:solidFill>
                <a:latin typeface="Century Gothic" panose="020B0502020202020204" pitchFamily="34" charset="0"/>
                <a:ea typeface="MS PGothic"/>
              </a:rPr>
              <a:t>Национальное экологическое право</a:t>
            </a:r>
            <a:endParaRPr lang="en-US" sz="1400" dirty="0">
              <a:solidFill>
                <a:schemeClr val="tx1"/>
              </a:solidFill>
              <a:latin typeface="Century Gothic" panose="020B0502020202020204" pitchFamily="34" charset="0"/>
              <a:ea typeface="MS PGothic"/>
            </a:endParaRPr>
          </a:p>
        </p:txBody>
      </p:sp>
      <p:pic>
        <p:nvPicPr>
          <p:cNvPr id="10" name="Picture 9">
            <a:extLst>
              <a:ext uri="{FF2B5EF4-FFF2-40B4-BE49-F238E27FC236}">
                <a16:creationId xmlns:a16="http://schemas.microsoft.com/office/drawing/2014/main" id="{BD8247F4-C6BB-8A4A-B54C-09364C32EE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8155" y="6144777"/>
            <a:ext cx="2680846" cy="524510"/>
          </a:xfrm>
          <a:prstGeom prst="rect">
            <a:avLst/>
          </a:prstGeom>
          <a:noFill/>
          <a:ln>
            <a:noFill/>
          </a:ln>
        </p:spPr>
      </p:pic>
      <p:pic>
        <p:nvPicPr>
          <p:cNvPr id="11" name="Picture 10">
            <a:extLst>
              <a:ext uri="{FF2B5EF4-FFF2-40B4-BE49-F238E27FC236}">
                <a16:creationId xmlns:a16="http://schemas.microsoft.com/office/drawing/2014/main" id="{D930ECFC-5B54-A249-9076-5FDBF3192AF6}"/>
              </a:ext>
            </a:extLst>
          </p:cNvPr>
          <p:cNvPicPr>
            <a:picLocks noChangeAspect="1"/>
          </p:cNvPicPr>
          <p:nvPr/>
        </p:nvPicPr>
        <p:blipFill>
          <a:blip r:embed="rId4"/>
          <a:stretch>
            <a:fillRect/>
          </a:stretch>
        </p:blipFill>
        <p:spPr>
          <a:xfrm>
            <a:off x="9446450" y="268546"/>
            <a:ext cx="1153026" cy="740863"/>
          </a:xfrm>
          <a:prstGeom prst="rect">
            <a:avLst/>
          </a:prstGeom>
        </p:spPr>
      </p:pic>
      <p:sp>
        <p:nvSpPr>
          <p:cNvPr id="12" name="Title 1">
            <a:extLst>
              <a:ext uri="{FF2B5EF4-FFF2-40B4-BE49-F238E27FC236}">
                <a16:creationId xmlns:a16="http://schemas.microsoft.com/office/drawing/2014/main" id="{59E7314A-FC03-CE4D-BE07-A0F76A51452E}"/>
              </a:ext>
            </a:extLst>
          </p:cNvPr>
          <p:cNvSpPr txBox="1">
            <a:spLocks/>
          </p:cNvSpPr>
          <p:nvPr/>
        </p:nvSpPr>
        <p:spPr bwMode="auto">
          <a:xfrm>
            <a:off x="0" y="1128669"/>
            <a:ext cx="12192000" cy="102922"/>
          </a:xfrm>
          <a:prstGeom prst="rect">
            <a:avLst/>
          </a:prstGeom>
          <a:solidFill>
            <a:srgbClr val="00ADE4"/>
          </a:solidFill>
          <a:ln>
            <a:no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defTabSz="685800">
              <a:defRPr/>
            </a:pPr>
            <a:endParaRPr lang="en-US" sz="1100" kern="0">
              <a:solidFill>
                <a:prstClr val="white"/>
              </a:solidFill>
              <a:latin typeface="Century Gothic" panose="020B0502020202020204" pitchFamily="34" charset="0"/>
            </a:endParaRPr>
          </a:p>
        </p:txBody>
      </p:sp>
      <p:pic>
        <p:nvPicPr>
          <p:cNvPr id="13" name="Picture 12">
            <a:extLst>
              <a:ext uri="{FF2B5EF4-FFF2-40B4-BE49-F238E27FC236}">
                <a16:creationId xmlns:a16="http://schemas.microsoft.com/office/drawing/2014/main" id="{B468BF29-D81E-4D34-B622-3D3196FAE6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
        <p:nvSpPr>
          <p:cNvPr id="14" name="Content Placeholder 2">
            <a:extLst>
              <a:ext uri="{FF2B5EF4-FFF2-40B4-BE49-F238E27FC236}">
                <a16:creationId xmlns:a16="http://schemas.microsoft.com/office/drawing/2014/main" id="{6F0B4500-7112-6F44-A4D7-50117D2AD673}"/>
              </a:ext>
            </a:extLst>
          </p:cNvPr>
          <p:cNvSpPr txBox="1">
            <a:spLocks/>
          </p:cNvSpPr>
          <p:nvPr/>
        </p:nvSpPr>
        <p:spPr>
          <a:xfrm>
            <a:off x="6352674" y="1370767"/>
            <a:ext cx="5183589" cy="5141850"/>
          </a:xfrm>
          <a:prstGeom prst="rect">
            <a:avLst/>
          </a:prstGeom>
        </p:spPr>
        <p:txBody>
          <a:bodyPr vert="horz" lIns="182880" tIns="45720" rIns="182880" bIns="45720" rtlCol="0" anchor="t" anchorCtr="0">
            <a:noAutofit/>
          </a:bodyPr>
          <a:lstStyle>
            <a:lvl1pPr marL="0" marR="0" indent="0" algn="l" defTabSz="514350" rtl="0" eaLnBrk="0" fontAlgn="base" latinLnBrk="0" hangingPunct="0">
              <a:lnSpc>
                <a:spcPct val="130000"/>
              </a:lnSpc>
              <a:spcBef>
                <a:spcPts val="1013"/>
              </a:spcBef>
              <a:spcAft>
                <a:spcPct val="0"/>
              </a:spcAft>
              <a:buClr>
                <a:schemeClr val="tx2">
                  <a:lumMod val="75000"/>
                  <a:lumOff val="25000"/>
                </a:schemeClr>
              </a:buClr>
              <a:buSzTx/>
              <a:buFontTx/>
              <a:buNone/>
              <a:tabLst/>
              <a:defRPr sz="90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013"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013"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013"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013" kern="1200">
                <a:solidFill>
                  <a:schemeClr val="tx1"/>
                </a:solidFill>
                <a:latin typeface="+mn-lt"/>
                <a:ea typeface="+mn-ea"/>
                <a:cs typeface="+mn-cs"/>
              </a:defRPr>
            </a:lvl9pPr>
          </a:lstStyle>
          <a:p>
            <a:pPr>
              <a:spcBef>
                <a:spcPts val="0"/>
              </a:spcBef>
            </a:pPr>
            <a:r>
              <a:rPr lang="ru-RU" sz="1400" b="1" u="sng" dirty="0">
                <a:solidFill>
                  <a:schemeClr val="tx1"/>
                </a:solidFill>
                <a:latin typeface="Century Gothic" panose="020B0502020202020204" pitchFamily="34" charset="0"/>
              </a:rPr>
              <a:t>II. Загрязнение морской среды из наземных источников</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Международное морское экологическое право</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Региональное морское экологическое право</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Международное право в отношении водотоков</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Применимое экологическое право ЕС</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Национальное экологическое право</a:t>
            </a:r>
          </a:p>
          <a:p>
            <a:pPr>
              <a:spcBef>
                <a:spcPts val="0"/>
              </a:spcBef>
            </a:pPr>
            <a:endParaRPr lang="en-US" sz="1200" dirty="0">
              <a:solidFill>
                <a:schemeClr val="tx1"/>
              </a:solidFill>
              <a:latin typeface="Century Gothic" panose="020B0502020202020204" pitchFamily="34" charset="0"/>
            </a:endParaRPr>
          </a:p>
          <a:p>
            <a:pPr>
              <a:spcBef>
                <a:spcPts val="0"/>
              </a:spcBef>
            </a:pPr>
            <a:endParaRPr lang="en-US" sz="1200" dirty="0">
              <a:solidFill>
                <a:srgbClr val="002060"/>
              </a:solidFill>
              <a:latin typeface="Century Gothic" panose="020B0502020202020204" pitchFamily="34" charset="0"/>
            </a:endParaRPr>
          </a:p>
          <a:p>
            <a:pPr>
              <a:spcBef>
                <a:spcPts val="0"/>
              </a:spcBef>
            </a:pPr>
            <a:r>
              <a:rPr lang="ru-RU" sz="1400" b="1" u="sng" dirty="0">
                <a:solidFill>
                  <a:schemeClr val="tx1"/>
                </a:solidFill>
                <a:latin typeface="Century Gothic" panose="020B0502020202020204" pitchFamily="34" charset="0"/>
              </a:rPr>
              <a:t>III. Внедрение и обеспечение соблюдения соответствующих правовых норм</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Международное морское экологическое право</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Международное экологическое право</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Региональное морское экологическое право</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Применимое экологическое право ЕС</a:t>
            </a:r>
          </a:p>
          <a:p>
            <a:pPr marL="285750" indent="-285750">
              <a:spcBef>
                <a:spcPts val="0"/>
              </a:spcBef>
              <a:buFont typeface="Arial" panose="020B0604020202020204" pitchFamily="34" charset="0"/>
              <a:buChar char="•"/>
            </a:pPr>
            <a:r>
              <a:rPr lang="ru-RU" sz="1400" dirty="0">
                <a:solidFill>
                  <a:schemeClr val="tx1"/>
                </a:solidFill>
                <a:latin typeface="Century Gothic" panose="020B0502020202020204" pitchFamily="34" charset="0"/>
              </a:rPr>
              <a:t>Национальное экологическое право</a:t>
            </a:r>
            <a:endParaRPr lang="en-US" sz="1400" dirty="0">
              <a:solidFill>
                <a:schemeClr val="tx1"/>
              </a:solidFill>
              <a:latin typeface="Century Gothic" panose="020B0502020202020204" pitchFamily="34" charset="0"/>
              <a:ea typeface="MS PGothic"/>
            </a:endParaRPr>
          </a:p>
        </p:txBody>
      </p:sp>
    </p:spTree>
    <p:extLst>
      <p:ext uri="{BB962C8B-B14F-4D97-AF65-F5344CB8AC3E}">
        <p14:creationId xmlns:p14="http://schemas.microsoft.com/office/powerpoint/2010/main" val="116064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F96E148-26FC-4C2F-A3DA-A0C40293CB61}"/>
              </a:ext>
            </a:extLst>
          </p:cNvPr>
          <p:cNvSpPr/>
          <p:nvPr/>
        </p:nvSpPr>
        <p:spPr bwMode="auto">
          <a:xfrm>
            <a:off x="5443211" y="2812584"/>
            <a:ext cx="481808" cy="456151"/>
          </a:xfrm>
          <a:prstGeom prst="ellipse">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defRPr/>
            </a:pPr>
            <a:endParaRPr lang="en-US" sz="975">
              <a:solidFill>
                <a:srgbClr val="002345"/>
              </a:solidFill>
              <a:latin typeface="Arial"/>
              <a:cs typeface="Times New Roman" pitchFamily="18" charset="0"/>
            </a:endParaRPr>
          </a:p>
        </p:txBody>
      </p:sp>
      <p:sp>
        <p:nvSpPr>
          <p:cNvPr id="2" name="Title 1">
            <a:extLst>
              <a:ext uri="{FF2B5EF4-FFF2-40B4-BE49-F238E27FC236}">
                <a16:creationId xmlns:a16="http://schemas.microsoft.com/office/drawing/2014/main" id="{C7F2E568-65DB-4364-8E7A-E3CA2029344A}"/>
              </a:ext>
            </a:extLst>
          </p:cNvPr>
          <p:cNvSpPr>
            <a:spLocks noGrp="1"/>
          </p:cNvSpPr>
          <p:nvPr>
            <p:ph type="title"/>
          </p:nvPr>
        </p:nvSpPr>
        <p:spPr>
          <a:xfrm>
            <a:off x="1711002" y="372347"/>
            <a:ext cx="8430321" cy="567530"/>
          </a:xfrm>
        </p:spPr>
        <p:txBody>
          <a:bodyPr anchor="ctr" anchorCtr="0">
            <a:normAutofit/>
          </a:bodyPr>
          <a:lstStyle/>
          <a:p>
            <a:pPr algn="ctr"/>
            <a:r>
              <a:rPr lang="ru-RU" sz="2800" b="1" cap="small">
                <a:solidFill>
                  <a:schemeClr val="tx2"/>
                </a:solidFill>
                <a:latin typeface="Century Gothic"/>
                <a:ea typeface="MS PGothic"/>
              </a:rPr>
              <a:t>Сценарии для повседневной деятельности</a:t>
            </a:r>
          </a:p>
        </p:txBody>
      </p:sp>
      <p:pic>
        <p:nvPicPr>
          <p:cNvPr id="5" name="Graphic 4" descr="Downward trend RTL">
            <a:extLst>
              <a:ext uri="{FF2B5EF4-FFF2-40B4-BE49-F238E27FC236}">
                <a16:creationId xmlns:a16="http://schemas.microsoft.com/office/drawing/2014/main" id="{859B1895-4897-436B-8664-8A2964F3E7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6160" y="4386032"/>
            <a:ext cx="642372" cy="642372"/>
          </a:xfrm>
          <a:prstGeom prst="rect">
            <a:avLst/>
          </a:prstGeom>
        </p:spPr>
      </p:pic>
      <p:pic>
        <p:nvPicPr>
          <p:cNvPr id="10" name="Graphic 9" descr="Fish">
            <a:extLst>
              <a:ext uri="{FF2B5EF4-FFF2-40B4-BE49-F238E27FC236}">
                <a16:creationId xmlns:a16="http://schemas.microsoft.com/office/drawing/2014/main" id="{D78DC0AE-F62D-4E28-B444-501D7543F6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6219" y="3921059"/>
            <a:ext cx="780114" cy="780114"/>
          </a:xfrm>
          <a:prstGeom prst="rect">
            <a:avLst/>
          </a:prstGeom>
        </p:spPr>
      </p:pic>
      <p:pic>
        <p:nvPicPr>
          <p:cNvPr id="12" name="Graphic 11" descr="Tropical scene">
            <a:extLst>
              <a:ext uri="{FF2B5EF4-FFF2-40B4-BE49-F238E27FC236}">
                <a16:creationId xmlns:a16="http://schemas.microsoft.com/office/drawing/2014/main" id="{A494B95B-3BC1-43B8-8DAB-8102D2F9DA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4652522" y="3087575"/>
            <a:ext cx="733025" cy="733025"/>
          </a:xfrm>
          <a:prstGeom prst="rect">
            <a:avLst/>
          </a:prstGeom>
        </p:spPr>
      </p:pic>
      <p:pic>
        <p:nvPicPr>
          <p:cNvPr id="14" name="Graphic 13" descr="Thermometer">
            <a:extLst>
              <a:ext uri="{FF2B5EF4-FFF2-40B4-BE49-F238E27FC236}">
                <a16:creationId xmlns:a16="http://schemas.microsoft.com/office/drawing/2014/main" id="{EA60EF5D-57C6-4869-939F-A3D5E49990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71277" y="3948903"/>
            <a:ext cx="705820" cy="705820"/>
          </a:xfrm>
          <a:prstGeom prst="rect">
            <a:avLst/>
          </a:prstGeom>
        </p:spPr>
      </p:pic>
      <p:pic>
        <p:nvPicPr>
          <p:cNvPr id="16" name="Graphic 15" descr="Factory">
            <a:extLst>
              <a:ext uri="{FF2B5EF4-FFF2-40B4-BE49-F238E27FC236}">
                <a16:creationId xmlns:a16="http://schemas.microsoft.com/office/drawing/2014/main" id="{626BF0B4-09DB-435B-A565-6568EC2352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23012" y="2719677"/>
            <a:ext cx="756335" cy="756335"/>
          </a:xfrm>
          <a:prstGeom prst="rect">
            <a:avLst/>
          </a:prstGeom>
        </p:spPr>
      </p:pic>
      <p:pic>
        <p:nvPicPr>
          <p:cNvPr id="18" name="Graphic 17" descr="Shopping bag">
            <a:extLst>
              <a:ext uri="{FF2B5EF4-FFF2-40B4-BE49-F238E27FC236}">
                <a16:creationId xmlns:a16="http://schemas.microsoft.com/office/drawing/2014/main" id="{3406A6C3-960C-4253-8A05-032F84652E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23039" y="3186994"/>
            <a:ext cx="576852" cy="576852"/>
          </a:xfrm>
          <a:prstGeom prst="rect">
            <a:avLst/>
          </a:prstGeom>
        </p:spPr>
      </p:pic>
      <p:sp>
        <p:nvSpPr>
          <p:cNvPr id="4" name="Rectangle 3">
            <a:extLst>
              <a:ext uri="{FF2B5EF4-FFF2-40B4-BE49-F238E27FC236}">
                <a16:creationId xmlns:a16="http://schemas.microsoft.com/office/drawing/2014/main" id="{D4453034-94CB-480D-9B34-97805725F3D3}"/>
              </a:ext>
            </a:extLst>
          </p:cNvPr>
          <p:cNvSpPr/>
          <p:nvPr/>
        </p:nvSpPr>
        <p:spPr>
          <a:xfrm>
            <a:off x="2056332" y="1330437"/>
            <a:ext cx="8000108" cy="315471"/>
          </a:xfrm>
          <a:prstGeom prst="rect">
            <a:avLst/>
          </a:prstGeom>
        </p:spPr>
        <p:txBody>
          <a:bodyPr wrap="square" lIns="68580" tIns="34290" rIns="68580" bIns="34290" anchor="t">
            <a:spAutoFit/>
          </a:bodyPr>
          <a:lstStyle/>
          <a:p>
            <a:pPr marL="342900" defTabSz="685800">
              <a:defRPr/>
            </a:pPr>
            <a:r>
              <a:rPr lang="ru-RU" sz="1600" b="1">
                <a:solidFill>
                  <a:srgbClr val="002345"/>
                </a:solidFill>
                <a:latin typeface="Century Gothic" panose="020B0502020202020204" pitchFamily="34" charset="0"/>
                <a:ea typeface="+mn-lt"/>
                <a:cs typeface="Arial"/>
              </a:rPr>
              <a:t> </a:t>
            </a:r>
          </a:p>
        </p:txBody>
      </p:sp>
      <p:pic>
        <p:nvPicPr>
          <p:cNvPr id="17" name="Picture 2" descr="PROBLUE Logo">
            <a:extLst>
              <a:ext uri="{FF2B5EF4-FFF2-40B4-BE49-F238E27FC236}">
                <a16:creationId xmlns:a16="http://schemas.microsoft.com/office/drawing/2014/main" id="{A1613999-C54E-D94B-84ED-1749E98D56F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33909" r="10591" b="18979"/>
          <a:stretch/>
        </p:blipFill>
        <p:spPr bwMode="auto">
          <a:xfrm>
            <a:off x="4652522" y="6033668"/>
            <a:ext cx="1703633" cy="5052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65EC041-CB15-F347-A8C5-2A6F364A4FD0}"/>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00056" y="6079958"/>
            <a:ext cx="2160240" cy="458954"/>
          </a:xfrm>
          <a:prstGeom prst="rect">
            <a:avLst/>
          </a:prstGeom>
          <a:noFill/>
          <a:ln>
            <a:noFill/>
          </a:ln>
        </p:spPr>
      </p:pic>
      <p:pic>
        <p:nvPicPr>
          <p:cNvPr id="20" name="Picture 19">
            <a:extLst>
              <a:ext uri="{FF2B5EF4-FFF2-40B4-BE49-F238E27FC236}">
                <a16:creationId xmlns:a16="http://schemas.microsoft.com/office/drawing/2014/main" id="{EB52D429-E4F7-2347-AAB5-823326C22679}"/>
              </a:ext>
            </a:extLst>
          </p:cNvPr>
          <p:cNvPicPr>
            <a:picLocks noChangeAspect="1"/>
          </p:cNvPicPr>
          <p:nvPr/>
        </p:nvPicPr>
        <p:blipFill>
          <a:blip r:embed="rId17"/>
          <a:stretch>
            <a:fillRect/>
          </a:stretch>
        </p:blipFill>
        <p:spPr>
          <a:xfrm>
            <a:off x="9446450" y="268546"/>
            <a:ext cx="1153026" cy="740863"/>
          </a:xfrm>
          <a:prstGeom prst="rect">
            <a:avLst/>
          </a:prstGeom>
        </p:spPr>
      </p:pic>
      <p:sp>
        <p:nvSpPr>
          <p:cNvPr id="21" name="Title 1">
            <a:extLst>
              <a:ext uri="{FF2B5EF4-FFF2-40B4-BE49-F238E27FC236}">
                <a16:creationId xmlns:a16="http://schemas.microsoft.com/office/drawing/2014/main" id="{B4703F39-7AAF-A345-84C0-F82392EB57DE}"/>
              </a:ext>
            </a:extLst>
          </p:cNvPr>
          <p:cNvSpPr txBox="1">
            <a:spLocks/>
          </p:cNvSpPr>
          <p:nvPr/>
        </p:nvSpPr>
        <p:spPr bwMode="auto">
          <a:xfrm>
            <a:off x="1524000" y="1128670"/>
            <a:ext cx="9144000" cy="102920"/>
          </a:xfrm>
          <a:prstGeom prst="rect">
            <a:avLst/>
          </a:prstGeom>
          <a:solidFill>
            <a:srgbClr val="00ADE4"/>
          </a:solidFill>
          <a:ln>
            <a:no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defTabSz="685800">
              <a:defRPr/>
            </a:pPr>
            <a:endParaRPr lang="en-US" sz="1100" kern="0">
              <a:solidFill>
                <a:prstClr val="white"/>
              </a:solidFill>
              <a:latin typeface="Century Gothic" panose="020B0502020202020204" pitchFamily="34" charset="0"/>
            </a:endParaRPr>
          </a:p>
        </p:txBody>
      </p:sp>
      <p:pic>
        <p:nvPicPr>
          <p:cNvPr id="22" name="Picture 21">
            <a:extLst>
              <a:ext uri="{FF2B5EF4-FFF2-40B4-BE49-F238E27FC236}">
                <a16:creationId xmlns:a16="http://schemas.microsoft.com/office/drawing/2014/main" id="{F6BDA6DA-40A9-43BC-8BBC-AC7C0E796ED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04197" y="5809425"/>
            <a:ext cx="1907458" cy="953729"/>
          </a:xfrm>
          <a:prstGeom prst="rect">
            <a:avLst/>
          </a:prstGeom>
        </p:spPr>
      </p:pic>
      <p:grpSp>
        <p:nvGrpSpPr>
          <p:cNvPr id="13" name="Группа 12">
            <a:extLst>
              <a:ext uri="{FF2B5EF4-FFF2-40B4-BE49-F238E27FC236}">
                <a16:creationId xmlns:a16="http://schemas.microsoft.com/office/drawing/2014/main" id="{FA6567EA-C65E-473B-B861-5BA698BB8FB7}"/>
              </a:ext>
            </a:extLst>
          </p:cNvPr>
          <p:cNvGrpSpPr/>
          <p:nvPr/>
        </p:nvGrpSpPr>
        <p:grpSpPr>
          <a:xfrm>
            <a:off x="1733789" y="1330437"/>
            <a:ext cx="8731802" cy="4297038"/>
            <a:chOff x="1690485" y="1340256"/>
            <a:chExt cx="8731802" cy="4297038"/>
          </a:xfrm>
        </p:grpSpPr>
        <p:pic>
          <p:nvPicPr>
            <p:cNvPr id="11" name="Рисунок 10">
              <a:extLst>
                <a:ext uri="{FF2B5EF4-FFF2-40B4-BE49-F238E27FC236}">
                  <a16:creationId xmlns:a16="http://schemas.microsoft.com/office/drawing/2014/main" id="{0601D409-876A-4AD7-9658-8CBAE152FB79}"/>
                </a:ext>
              </a:extLst>
            </p:cNvPr>
            <p:cNvPicPr>
              <a:picLocks noChangeAspect="1"/>
            </p:cNvPicPr>
            <p:nvPr/>
          </p:nvPicPr>
          <p:blipFill>
            <a:blip r:embed="rId19"/>
            <a:stretch>
              <a:fillRect/>
            </a:stretch>
          </p:blipFill>
          <p:spPr>
            <a:xfrm>
              <a:off x="1690485" y="1340256"/>
              <a:ext cx="8731802" cy="4297038"/>
            </a:xfrm>
            <a:prstGeom prst="rect">
              <a:avLst/>
            </a:prstGeom>
            <a:noFill/>
          </p:spPr>
        </p:pic>
        <p:sp>
          <p:nvSpPr>
            <p:cNvPr id="3" name="TextBox 2">
              <a:extLst>
                <a:ext uri="{FF2B5EF4-FFF2-40B4-BE49-F238E27FC236}">
                  <a16:creationId xmlns:a16="http://schemas.microsoft.com/office/drawing/2014/main" id="{08B7F44F-AF81-4F20-81E8-2C10EFD3FD4C}"/>
                </a:ext>
              </a:extLst>
            </p:cNvPr>
            <p:cNvSpPr txBox="1"/>
            <p:nvPr/>
          </p:nvSpPr>
          <p:spPr>
            <a:xfrm>
              <a:off x="6826446" y="1787266"/>
              <a:ext cx="810426" cy="246221"/>
            </a:xfrm>
            <a:prstGeom prst="rect">
              <a:avLst/>
            </a:prstGeom>
            <a:noFill/>
          </p:spPr>
          <p:txBody>
            <a:bodyPr wrap="square" lIns="0" tIns="0" rIns="0" bIns="0" rtlCol="0">
              <a:spAutoFit/>
            </a:bodyPr>
            <a:lstStyle/>
            <a:p>
              <a:pPr algn="ctr"/>
              <a:r>
                <a:rPr lang="ru-RU" sz="800" dirty="0"/>
                <a:t>Описательный анализ результатов</a:t>
              </a:r>
            </a:p>
          </p:txBody>
        </p:sp>
        <p:sp>
          <p:nvSpPr>
            <p:cNvPr id="24" name="TextBox 23">
              <a:extLst>
                <a:ext uri="{FF2B5EF4-FFF2-40B4-BE49-F238E27FC236}">
                  <a16:creationId xmlns:a16="http://schemas.microsoft.com/office/drawing/2014/main" id="{EB9B8BDA-95FC-451B-9C6C-AE9E5E7FD1A2}"/>
                </a:ext>
              </a:extLst>
            </p:cNvPr>
            <p:cNvSpPr txBox="1"/>
            <p:nvPr/>
          </p:nvSpPr>
          <p:spPr>
            <a:xfrm>
              <a:off x="7767624" y="1825783"/>
              <a:ext cx="545685" cy="246221"/>
            </a:xfrm>
            <a:prstGeom prst="rect">
              <a:avLst/>
            </a:prstGeom>
            <a:noFill/>
          </p:spPr>
          <p:txBody>
            <a:bodyPr wrap="square" lIns="0" tIns="0" rIns="0" bIns="0" rtlCol="0">
              <a:spAutoFit/>
            </a:bodyPr>
            <a:lstStyle/>
            <a:p>
              <a:pPr algn="ctr"/>
              <a:r>
                <a:rPr lang="ru-RU" sz="800" dirty="0"/>
                <a:t>Кластерный</a:t>
              </a:r>
            </a:p>
            <a:p>
              <a:pPr algn="ctr"/>
              <a:r>
                <a:rPr lang="ru-RU" sz="800" dirty="0"/>
                <a:t>анализ</a:t>
              </a:r>
            </a:p>
          </p:txBody>
        </p:sp>
        <p:sp>
          <p:nvSpPr>
            <p:cNvPr id="25" name="TextBox 24">
              <a:extLst>
                <a:ext uri="{FF2B5EF4-FFF2-40B4-BE49-F238E27FC236}">
                  <a16:creationId xmlns:a16="http://schemas.microsoft.com/office/drawing/2014/main" id="{72353C86-3943-49DF-AEF5-3878276EE6AC}"/>
                </a:ext>
              </a:extLst>
            </p:cNvPr>
            <p:cNvSpPr txBox="1"/>
            <p:nvPr/>
          </p:nvSpPr>
          <p:spPr>
            <a:xfrm>
              <a:off x="8526184" y="1822604"/>
              <a:ext cx="494182" cy="246221"/>
            </a:xfrm>
            <a:prstGeom prst="rect">
              <a:avLst/>
            </a:prstGeom>
            <a:noFill/>
          </p:spPr>
          <p:txBody>
            <a:bodyPr wrap="square" lIns="0" tIns="0" rIns="0" bIns="0" rtlCol="0">
              <a:spAutoFit/>
            </a:bodyPr>
            <a:lstStyle/>
            <a:p>
              <a:pPr algn="ctr"/>
              <a:r>
                <a:rPr lang="ru-RU" sz="800" dirty="0"/>
                <a:t>Описание</a:t>
              </a:r>
            </a:p>
            <a:p>
              <a:pPr algn="ctr"/>
              <a:r>
                <a:rPr lang="ru-RU" sz="800" dirty="0"/>
                <a:t>сценариев</a:t>
              </a:r>
            </a:p>
          </p:txBody>
        </p:sp>
        <p:sp>
          <p:nvSpPr>
            <p:cNvPr id="27" name="TextBox 26">
              <a:extLst>
                <a:ext uri="{FF2B5EF4-FFF2-40B4-BE49-F238E27FC236}">
                  <a16:creationId xmlns:a16="http://schemas.microsoft.com/office/drawing/2014/main" id="{E885FD7A-287E-4873-9C9B-1DA18D2315FD}"/>
                </a:ext>
              </a:extLst>
            </p:cNvPr>
            <p:cNvSpPr txBox="1"/>
            <p:nvPr/>
          </p:nvSpPr>
          <p:spPr>
            <a:xfrm>
              <a:off x="5347276" y="1886464"/>
              <a:ext cx="1017969" cy="369332"/>
            </a:xfrm>
            <a:prstGeom prst="rect">
              <a:avLst/>
            </a:prstGeom>
            <a:noFill/>
          </p:spPr>
          <p:txBody>
            <a:bodyPr wrap="square" lIns="0" tIns="0" rIns="0" bIns="0" rtlCol="0">
              <a:spAutoFit/>
            </a:bodyPr>
            <a:lstStyle/>
            <a:p>
              <a:pPr algn="ctr"/>
              <a:r>
                <a:rPr lang="ru-RU" sz="800" dirty="0"/>
                <a:t>Метод исследования Delphi. Пробный</a:t>
              </a:r>
            </a:p>
            <a:p>
              <a:pPr algn="ctr"/>
              <a:r>
                <a:rPr lang="ru-RU" sz="800" dirty="0"/>
                <a:t>опросник</a:t>
              </a:r>
            </a:p>
          </p:txBody>
        </p:sp>
        <p:sp>
          <p:nvSpPr>
            <p:cNvPr id="28" name="TextBox 27">
              <a:extLst>
                <a:ext uri="{FF2B5EF4-FFF2-40B4-BE49-F238E27FC236}">
                  <a16:creationId xmlns:a16="http://schemas.microsoft.com/office/drawing/2014/main" id="{1F581753-2941-4395-A9BA-69A5F56101D2}"/>
                </a:ext>
              </a:extLst>
            </p:cNvPr>
            <p:cNvSpPr txBox="1"/>
            <p:nvPr/>
          </p:nvSpPr>
          <p:spPr>
            <a:xfrm>
              <a:off x="4225335" y="1877254"/>
              <a:ext cx="1039814" cy="369332"/>
            </a:xfrm>
            <a:prstGeom prst="rect">
              <a:avLst/>
            </a:prstGeom>
            <a:noFill/>
          </p:spPr>
          <p:txBody>
            <a:bodyPr wrap="square" lIns="0" tIns="0" rIns="0" bIns="0" rtlCol="0">
              <a:spAutoFit/>
            </a:bodyPr>
            <a:lstStyle/>
            <a:p>
              <a:pPr algn="ctr"/>
              <a:r>
                <a:rPr lang="ru-RU" sz="800" dirty="0"/>
                <a:t>Вводный</a:t>
              </a:r>
            </a:p>
            <a:p>
              <a:pPr algn="ctr"/>
              <a:r>
                <a:rPr lang="ru-RU" sz="800" dirty="0"/>
                <a:t>семинар для уточнения</a:t>
              </a:r>
            </a:p>
            <a:p>
              <a:pPr algn="ctr"/>
              <a:r>
                <a:rPr lang="ru-RU" sz="800" dirty="0"/>
                <a:t>прогнозов</a:t>
              </a:r>
            </a:p>
          </p:txBody>
        </p:sp>
        <p:sp>
          <p:nvSpPr>
            <p:cNvPr id="29" name="TextBox 28">
              <a:extLst>
                <a:ext uri="{FF2B5EF4-FFF2-40B4-BE49-F238E27FC236}">
                  <a16:creationId xmlns:a16="http://schemas.microsoft.com/office/drawing/2014/main" id="{86A17DD3-802E-407C-9981-726511D43AEB}"/>
                </a:ext>
              </a:extLst>
            </p:cNvPr>
            <p:cNvSpPr txBox="1"/>
            <p:nvPr/>
          </p:nvSpPr>
          <p:spPr>
            <a:xfrm>
              <a:off x="3202815" y="1915554"/>
              <a:ext cx="810426" cy="246221"/>
            </a:xfrm>
            <a:prstGeom prst="rect">
              <a:avLst/>
            </a:prstGeom>
            <a:noFill/>
          </p:spPr>
          <p:txBody>
            <a:bodyPr wrap="square" lIns="0" tIns="0" rIns="0" bIns="0" rtlCol="0">
              <a:spAutoFit/>
            </a:bodyPr>
            <a:lstStyle/>
            <a:p>
              <a:pPr algn="ctr"/>
              <a:r>
                <a:rPr lang="ru-RU" sz="800"/>
                <a:t>Прогнозы</a:t>
              </a:r>
            </a:p>
            <a:p>
              <a:pPr algn="ctr"/>
              <a:r>
                <a:rPr lang="ru-RU" sz="800"/>
                <a:t>и опросник</a:t>
              </a:r>
            </a:p>
          </p:txBody>
        </p:sp>
        <p:sp>
          <p:nvSpPr>
            <p:cNvPr id="30" name="TextBox 29">
              <a:extLst>
                <a:ext uri="{FF2B5EF4-FFF2-40B4-BE49-F238E27FC236}">
                  <a16:creationId xmlns:a16="http://schemas.microsoft.com/office/drawing/2014/main" id="{F0285F3C-397D-43CC-B529-B4D32DDE92C5}"/>
                </a:ext>
              </a:extLst>
            </p:cNvPr>
            <p:cNvSpPr txBox="1"/>
            <p:nvPr/>
          </p:nvSpPr>
          <p:spPr>
            <a:xfrm>
              <a:off x="1800894" y="1917715"/>
              <a:ext cx="1287011" cy="307777"/>
            </a:xfrm>
            <a:prstGeom prst="rect">
              <a:avLst/>
            </a:prstGeom>
            <a:noFill/>
          </p:spPr>
          <p:txBody>
            <a:bodyPr wrap="square" lIns="0" tIns="0" rIns="0" bIns="0" rtlCol="0">
              <a:spAutoFit/>
            </a:bodyPr>
            <a:lstStyle/>
            <a:p>
              <a:pPr>
                <a:tabLst>
                  <a:tab pos="87313" algn="l"/>
                </a:tabLst>
              </a:pPr>
              <a:r>
                <a:rPr lang="ru-RU" sz="800" dirty="0"/>
                <a:t>	Используемые материалы:</a:t>
              </a:r>
            </a:p>
            <a:p>
              <a:r>
                <a:rPr lang="ru-RU" sz="600" dirty="0"/>
                <a:t>1) Обзор литературы.</a:t>
              </a:r>
            </a:p>
            <a:p>
              <a:r>
                <a:rPr lang="ru-RU" sz="600" dirty="0"/>
                <a:t>2) Интервью с экспертами.</a:t>
              </a:r>
            </a:p>
          </p:txBody>
        </p:sp>
        <p:sp>
          <p:nvSpPr>
            <p:cNvPr id="32" name="TextBox 31">
              <a:extLst>
                <a:ext uri="{FF2B5EF4-FFF2-40B4-BE49-F238E27FC236}">
                  <a16:creationId xmlns:a16="http://schemas.microsoft.com/office/drawing/2014/main" id="{2B0F71E5-E635-463E-99E3-AF2E02572CEA}"/>
                </a:ext>
              </a:extLst>
            </p:cNvPr>
            <p:cNvSpPr txBox="1"/>
            <p:nvPr/>
          </p:nvSpPr>
          <p:spPr>
            <a:xfrm>
              <a:off x="2332832" y="3448422"/>
              <a:ext cx="942802" cy="276999"/>
            </a:xfrm>
            <a:prstGeom prst="rect">
              <a:avLst/>
            </a:prstGeom>
            <a:noFill/>
          </p:spPr>
          <p:txBody>
            <a:bodyPr wrap="square" lIns="0" tIns="0" rIns="0" bIns="0" rtlCol="0">
              <a:spAutoFit/>
            </a:bodyPr>
            <a:lstStyle/>
            <a:p>
              <a:pPr algn="ctr"/>
              <a:r>
                <a:rPr lang="ru-RU" sz="900" b="1">
                  <a:solidFill>
                    <a:schemeClr val="bg1"/>
                  </a:solidFill>
                </a:rPr>
                <a:t>Подготовка прогнозов</a:t>
              </a:r>
            </a:p>
          </p:txBody>
        </p:sp>
        <p:sp>
          <p:nvSpPr>
            <p:cNvPr id="33" name="TextBox 32">
              <a:extLst>
                <a:ext uri="{FF2B5EF4-FFF2-40B4-BE49-F238E27FC236}">
                  <a16:creationId xmlns:a16="http://schemas.microsoft.com/office/drawing/2014/main" id="{6B197727-8B9C-4EFD-BB8C-4F219A0C87E8}"/>
                </a:ext>
              </a:extLst>
            </p:cNvPr>
            <p:cNvSpPr txBox="1"/>
            <p:nvPr/>
          </p:nvSpPr>
          <p:spPr>
            <a:xfrm>
              <a:off x="4012417" y="3447719"/>
              <a:ext cx="942802" cy="276999"/>
            </a:xfrm>
            <a:prstGeom prst="rect">
              <a:avLst/>
            </a:prstGeom>
            <a:noFill/>
          </p:spPr>
          <p:txBody>
            <a:bodyPr wrap="square" lIns="0" tIns="0" rIns="0" bIns="0" rtlCol="0">
              <a:spAutoFit/>
            </a:bodyPr>
            <a:lstStyle/>
            <a:p>
              <a:pPr algn="ctr"/>
              <a:r>
                <a:rPr lang="ru-RU" sz="900" b="1" dirty="0">
                  <a:solidFill>
                    <a:schemeClr val="bg1"/>
                  </a:solidFill>
                </a:rPr>
                <a:t>Отбор участников дискуссии</a:t>
              </a:r>
            </a:p>
          </p:txBody>
        </p:sp>
        <p:sp>
          <p:nvSpPr>
            <p:cNvPr id="34" name="TextBox 33">
              <a:extLst>
                <a:ext uri="{FF2B5EF4-FFF2-40B4-BE49-F238E27FC236}">
                  <a16:creationId xmlns:a16="http://schemas.microsoft.com/office/drawing/2014/main" id="{BDF4946F-EA79-494D-BC5A-5F7B81BF6EBE}"/>
                </a:ext>
              </a:extLst>
            </p:cNvPr>
            <p:cNvSpPr txBox="1"/>
            <p:nvPr/>
          </p:nvSpPr>
          <p:spPr>
            <a:xfrm>
              <a:off x="5668937" y="3374410"/>
              <a:ext cx="942802" cy="276999"/>
            </a:xfrm>
            <a:prstGeom prst="rect">
              <a:avLst/>
            </a:prstGeom>
            <a:noFill/>
          </p:spPr>
          <p:txBody>
            <a:bodyPr wrap="square" lIns="0" tIns="0" rIns="0" bIns="0" rtlCol="0">
              <a:spAutoFit/>
            </a:bodyPr>
            <a:lstStyle/>
            <a:p>
              <a:pPr algn="ctr"/>
              <a:r>
                <a:rPr lang="ru-RU" sz="900" b="1" dirty="0">
                  <a:solidFill>
                    <a:schemeClr val="bg1"/>
                  </a:solidFill>
                </a:rPr>
                <a:t>Проведение исследования методом Delphi</a:t>
              </a:r>
            </a:p>
          </p:txBody>
        </p:sp>
        <p:sp>
          <p:nvSpPr>
            <p:cNvPr id="36" name="TextBox 35">
              <a:extLst>
                <a:ext uri="{FF2B5EF4-FFF2-40B4-BE49-F238E27FC236}">
                  <a16:creationId xmlns:a16="http://schemas.microsoft.com/office/drawing/2014/main" id="{1E7DEB54-99E5-4EAA-B03B-D0478BD8C4A5}"/>
                </a:ext>
              </a:extLst>
            </p:cNvPr>
            <p:cNvSpPr txBox="1"/>
            <p:nvPr/>
          </p:nvSpPr>
          <p:spPr>
            <a:xfrm>
              <a:off x="7336363" y="3447646"/>
              <a:ext cx="942802" cy="276999"/>
            </a:xfrm>
            <a:prstGeom prst="rect">
              <a:avLst/>
            </a:prstGeom>
            <a:noFill/>
          </p:spPr>
          <p:txBody>
            <a:bodyPr wrap="square" lIns="0" tIns="0" rIns="0" bIns="0" rtlCol="0">
              <a:spAutoFit/>
            </a:bodyPr>
            <a:lstStyle/>
            <a:p>
              <a:pPr algn="ctr"/>
              <a:r>
                <a:rPr lang="ru-RU" sz="900" b="1" dirty="0">
                  <a:solidFill>
                    <a:schemeClr val="bg1"/>
                  </a:solidFill>
                </a:rPr>
                <a:t>Разработка сценариев</a:t>
              </a:r>
            </a:p>
          </p:txBody>
        </p:sp>
        <p:sp>
          <p:nvSpPr>
            <p:cNvPr id="37" name="TextBox 36">
              <a:extLst>
                <a:ext uri="{FF2B5EF4-FFF2-40B4-BE49-F238E27FC236}">
                  <a16:creationId xmlns:a16="http://schemas.microsoft.com/office/drawing/2014/main" id="{334104CD-C2AD-4DCB-8065-FAB55850ADF3}"/>
                </a:ext>
              </a:extLst>
            </p:cNvPr>
            <p:cNvSpPr txBox="1"/>
            <p:nvPr/>
          </p:nvSpPr>
          <p:spPr>
            <a:xfrm>
              <a:off x="9020366" y="3490865"/>
              <a:ext cx="942802" cy="138499"/>
            </a:xfrm>
            <a:prstGeom prst="rect">
              <a:avLst/>
            </a:prstGeom>
            <a:noFill/>
          </p:spPr>
          <p:txBody>
            <a:bodyPr wrap="square" lIns="0" tIns="0" rIns="0" bIns="0" rtlCol="0">
              <a:spAutoFit/>
            </a:bodyPr>
            <a:lstStyle/>
            <a:p>
              <a:pPr algn="ctr"/>
              <a:r>
                <a:rPr lang="ru-RU" sz="900" b="1" dirty="0">
                  <a:solidFill>
                    <a:schemeClr val="bg1"/>
                  </a:solidFill>
                </a:rPr>
                <a:t>Результаты</a:t>
              </a:r>
            </a:p>
          </p:txBody>
        </p:sp>
        <p:sp>
          <p:nvSpPr>
            <p:cNvPr id="38" name="TextBox 37">
              <a:extLst>
                <a:ext uri="{FF2B5EF4-FFF2-40B4-BE49-F238E27FC236}">
                  <a16:creationId xmlns:a16="http://schemas.microsoft.com/office/drawing/2014/main" id="{2327B884-1D32-48CE-8A82-9DA7515A6246}"/>
                </a:ext>
              </a:extLst>
            </p:cNvPr>
            <p:cNvSpPr txBox="1"/>
            <p:nvPr/>
          </p:nvSpPr>
          <p:spPr>
            <a:xfrm>
              <a:off x="2917662" y="5196130"/>
              <a:ext cx="877451" cy="369332"/>
            </a:xfrm>
            <a:prstGeom prst="rect">
              <a:avLst/>
            </a:prstGeom>
            <a:noFill/>
          </p:spPr>
          <p:txBody>
            <a:bodyPr wrap="square" lIns="0" tIns="0" rIns="0" bIns="0" rtlCol="0">
              <a:spAutoFit/>
            </a:bodyPr>
            <a:lstStyle/>
            <a:p>
              <a:pPr algn="ctr"/>
              <a:r>
                <a:rPr lang="ru-RU" sz="800" dirty="0"/>
                <a:t>Предварительное определение критериев отбора</a:t>
              </a:r>
            </a:p>
          </p:txBody>
        </p:sp>
        <p:sp>
          <p:nvSpPr>
            <p:cNvPr id="39" name="TextBox 38">
              <a:extLst>
                <a:ext uri="{FF2B5EF4-FFF2-40B4-BE49-F238E27FC236}">
                  <a16:creationId xmlns:a16="http://schemas.microsoft.com/office/drawing/2014/main" id="{8B8876D5-CCCE-43F9-90AB-D4466B89255E}"/>
                </a:ext>
              </a:extLst>
            </p:cNvPr>
            <p:cNvSpPr txBox="1"/>
            <p:nvPr/>
          </p:nvSpPr>
          <p:spPr>
            <a:xfrm>
              <a:off x="3925088" y="5257685"/>
              <a:ext cx="696540" cy="246221"/>
            </a:xfrm>
            <a:prstGeom prst="rect">
              <a:avLst/>
            </a:prstGeom>
            <a:noFill/>
          </p:spPr>
          <p:txBody>
            <a:bodyPr wrap="square" lIns="0" tIns="0" rIns="0" bIns="0" rtlCol="0">
              <a:spAutoFit/>
            </a:bodyPr>
            <a:lstStyle/>
            <a:p>
              <a:pPr algn="ctr"/>
              <a:r>
                <a:rPr lang="ru-RU" sz="800" dirty="0"/>
                <a:t>Определение экспертов</a:t>
              </a:r>
            </a:p>
            <a:p>
              <a:pPr algn="ctr"/>
              <a:endParaRPr lang="ru-RU" sz="800" dirty="0"/>
            </a:p>
          </p:txBody>
        </p:sp>
        <p:sp>
          <p:nvSpPr>
            <p:cNvPr id="40" name="TextBox 39">
              <a:extLst>
                <a:ext uri="{FF2B5EF4-FFF2-40B4-BE49-F238E27FC236}">
                  <a16:creationId xmlns:a16="http://schemas.microsoft.com/office/drawing/2014/main" id="{EC821F3A-4BAD-42B3-A246-41B8DD794F55}"/>
                </a:ext>
              </a:extLst>
            </p:cNvPr>
            <p:cNvSpPr txBox="1"/>
            <p:nvPr/>
          </p:nvSpPr>
          <p:spPr>
            <a:xfrm>
              <a:off x="4777071" y="5249617"/>
              <a:ext cx="696540" cy="246221"/>
            </a:xfrm>
            <a:prstGeom prst="rect">
              <a:avLst/>
            </a:prstGeom>
            <a:noFill/>
          </p:spPr>
          <p:txBody>
            <a:bodyPr wrap="square" lIns="0" tIns="0" rIns="0" bIns="0" rtlCol="0">
              <a:spAutoFit/>
            </a:bodyPr>
            <a:lstStyle/>
            <a:p>
              <a:pPr algn="ctr"/>
              <a:r>
                <a:rPr lang="ru-RU" sz="800" dirty="0"/>
                <a:t>Взаимодействие с экспертами</a:t>
              </a:r>
            </a:p>
          </p:txBody>
        </p:sp>
        <p:sp>
          <p:nvSpPr>
            <p:cNvPr id="41" name="TextBox 40">
              <a:extLst>
                <a:ext uri="{FF2B5EF4-FFF2-40B4-BE49-F238E27FC236}">
                  <a16:creationId xmlns:a16="http://schemas.microsoft.com/office/drawing/2014/main" id="{30106F27-7FA8-47DA-96FD-8117A099C215}"/>
                </a:ext>
              </a:extLst>
            </p:cNvPr>
            <p:cNvSpPr txBox="1"/>
            <p:nvPr/>
          </p:nvSpPr>
          <p:spPr>
            <a:xfrm>
              <a:off x="5397086" y="4480159"/>
              <a:ext cx="696540" cy="246221"/>
            </a:xfrm>
            <a:prstGeom prst="rect">
              <a:avLst/>
            </a:prstGeom>
            <a:noFill/>
          </p:spPr>
          <p:txBody>
            <a:bodyPr wrap="square" lIns="0" tIns="0" rIns="0" bIns="0" rtlCol="0">
              <a:spAutoFit/>
            </a:bodyPr>
            <a:lstStyle/>
            <a:p>
              <a:pPr algn="ctr"/>
              <a:r>
                <a:rPr lang="ru-RU" sz="800" dirty="0"/>
                <a:t>Проведение первого</a:t>
              </a:r>
              <a:r>
                <a:rPr lang="ru-RU" sz="800" baseline="30000" dirty="0"/>
                <a:t> </a:t>
              </a:r>
              <a:r>
                <a:rPr lang="ru-RU" sz="800" dirty="0"/>
                <a:t>раунда</a:t>
              </a:r>
            </a:p>
          </p:txBody>
        </p:sp>
        <p:sp>
          <p:nvSpPr>
            <p:cNvPr id="43" name="TextBox 42">
              <a:extLst>
                <a:ext uri="{FF2B5EF4-FFF2-40B4-BE49-F238E27FC236}">
                  <a16:creationId xmlns:a16="http://schemas.microsoft.com/office/drawing/2014/main" id="{E321CA63-CE84-4344-9A85-3DE25CA9195D}"/>
                </a:ext>
              </a:extLst>
            </p:cNvPr>
            <p:cNvSpPr txBox="1"/>
            <p:nvPr/>
          </p:nvSpPr>
          <p:spPr>
            <a:xfrm>
              <a:off x="6221611" y="4505851"/>
              <a:ext cx="780114" cy="246221"/>
            </a:xfrm>
            <a:prstGeom prst="rect">
              <a:avLst/>
            </a:prstGeom>
            <a:noFill/>
          </p:spPr>
          <p:txBody>
            <a:bodyPr wrap="square" lIns="0" tIns="0" rIns="0" bIns="0" rtlCol="0">
              <a:spAutoFit/>
            </a:bodyPr>
            <a:lstStyle/>
            <a:p>
              <a:pPr algn="ctr"/>
              <a:r>
                <a:rPr lang="ru-RU" sz="800" dirty="0"/>
                <a:t>Промежуточный анализ</a:t>
              </a:r>
            </a:p>
          </p:txBody>
        </p:sp>
        <p:sp>
          <p:nvSpPr>
            <p:cNvPr id="44" name="TextBox 43">
              <a:extLst>
                <a:ext uri="{FF2B5EF4-FFF2-40B4-BE49-F238E27FC236}">
                  <a16:creationId xmlns:a16="http://schemas.microsoft.com/office/drawing/2014/main" id="{14CF9ED3-857F-4483-BE37-9AD7311C3048}"/>
                </a:ext>
              </a:extLst>
            </p:cNvPr>
            <p:cNvSpPr txBox="1"/>
            <p:nvPr/>
          </p:nvSpPr>
          <p:spPr>
            <a:xfrm>
              <a:off x="7041708" y="4515656"/>
              <a:ext cx="696540" cy="246221"/>
            </a:xfrm>
            <a:prstGeom prst="rect">
              <a:avLst/>
            </a:prstGeom>
            <a:noFill/>
          </p:spPr>
          <p:txBody>
            <a:bodyPr wrap="square" lIns="0" tIns="0" rIns="0" bIns="0" rtlCol="0">
              <a:spAutoFit/>
            </a:bodyPr>
            <a:lstStyle/>
            <a:p>
              <a:pPr algn="ctr"/>
              <a:r>
                <a:rPr lang="ru-RU" sz="800" dirty="0"/>
                <a:t>Проведение второго раунда</a:t>
              </a:r>
            </a:p>
          </p:txBody>
        </p:sp>
        <p:sp>
          <p:nvSpPr>
            <p:cNvPr id="45" name="TextBox 44">
              <a:extLst>
                <a:ext uri="{FF2B5EF4-FFF2-40B4-BE49-F238E27FC236}">
                  <a16:creationId xmlns:a16="http://schemas.microsoft.com/office/drawing/2014/main" id="{DAD177B6-B800-44F8-9CCC-00C511656FAF}"/>
                </a:ext>
              </a:extLst>
            </p:cNvPr>
            <p:cNvSpPr txBox="1"/>
            <p:nvPr/>
          </p:nvSpPr>
          <p:spPr>
            <a:xfrm>
              <a:off x="8466606" y="4545780"/>
              <a:ext cx="942801" cy="492443"/>
            </a:xfrm>
            <a:prstGeom prst="rect">
              <a:avLst/>
            </a:prstGeom>
            <a:noFill/>
          </p:spPr>
          <p:txBody>
            <a:bodyPr wrap="square" lIns="0" tIns="0" rIns="0" bIns="0" rtlCol="0">
              <a:spAutoFit/>
            </a:bodyPr>
            <a:lstStyle/>
            <a:p>
              <a:pPr algn="ctr"/>
              <a:r>
                <a:rPr lang="ru-RU" sz="800" dirty="0"/>
                <a:t>Анализ экологических последствий</a:t>
              </a:r>
            </a:p>
            <a:p>
              <a:pPr algn="ctr"/>
              <a:endParaRPr lang="ru-RU" sz="800" dirty="0"/>
            </a:p>
          </p:txBody>
        </p:sp>
        <p:sp>
          <p:nvSpPr>
            <p:cNvPr id="46" name="TextBox 45">
              <a:extLst>
                <a:ext uri="{FF2B5EF4-FFF2-40B4-BE49-F238E27FC236}">
                  <a16:creationId xmlns:a16="http://schemas.microsoft.com/office/drawing/2014/main" id="{FEBCCABB-09E5-4466-B4C0-A90A73A52635}"/>
                </a:ext>
              </a:extLst>
            </p:cNvPr>
            <p:cNvSpPr txBox="1"/>
            <p:nvPr/>
          </p:nvSpPr>
          <p:spPr>
            <a:xfrm>
              <a:off x="9414862" y="4565488"/>
              <a:ext cx="810687" cy="369332"/>
            </a:xfrm>
            <a:prstGeom prst="rect">
              <a:avLst/>
            </a:prstGeom>
            <a:noFill/>
          </p:spPr>
          <p:txBody>
            <a:bodyPr wrap="square" lIns="0" tIns="0" rIns="0" bIns="0" rtlCol="0">
              <a:spAutoFit/>
            </a:bodyPr>
            <a:lstStyle/>
            <a:p>
              <a:pPr algn="ctr"/>
              <a:r>
                <a:rPr lang="ru-RU" sz="800" dirty="0"/>
                <a:t>Распространение</a:t>
              </a:r>
            </a:p>
            <a:p>
              <a:pPr algn="ctr"/>
              <a:r>
                <a:rPr lang="ru-RU" sz="800" dirty="0"/>
                <a:t>основных выводов</a:t>
              </a:r>
            </a:p>
          </p:txBody>
        </p:sp>
        <p:sp>
          <p:nvSpPr>
            <p:cNvPr id="47" name="TextBox 46">
              <a:extLst>
                <a:ext uri="{FF2B5EF4-FFF2-40B4-BE49-F238E27FC236}">
                  <a16:creationId xmlns:a16="http://schemas.microsoft.com/office/drawing/2014/main" id="{C4D8815B-7B00-4919-83AE-9BBC8FF9B505}"/>
                </a:ext>
              </a:extLst>
            </p:cNvPr>
            <p:cNvSpPr txBox="1"/>
            <p:nvPr/>
          </p:nvSpPr>
          <p:spPr>
            <a:xfrm>
              <a:off x="6242422" y="5211517"/>
              <a:ext cx="3172439" cy="107722"/>
            </a:xfrm>
            <a:prstGeom prst="rect">
              <a:avLst/>
            </a:prstGeom>
            <a:noFill/>
          </p:spPr>
          <p:txBody>
            <a:bodyPr wrap="square" lIns="0" tIns="0" rIns="0" bIns="0" rtlCol="0">
              <a:spAutoFit/>
            </a:bodyPr>
            <a:lstStyle/>
            <a:p>
              <a:pPr algn="ctr"/>
              <a:r>
                <a:rPr lang="ru-RU" sz="700" dirty="0"/>
                <a:t>Взаимодействие с участниками дискуссии и распространение результатов</a:t>
              </a:r>
            </a:p>
          </p:txBody>
        </p:sp>
        <p:sp>
          <p:nvSpPr>
            <p:cNvPr id="48" name="TextBox 47">
              <a:extLst>
                <a:ext uri="{FF2B5EF4-FFF2-40B4-BE49-F238E27FC236}">
                  <a16:creationId xmlns:a16="http://schemas.microsoft.com/office/drawing/2014/main" id="{19102DED-750E-4C0A-847A-0DEE9C2E88A5}"/>
                </a:ext>
              </a:extLst>
            </p:cNvPr>
            <p:cNvSpPr txBox="1"/>
            <p:nvPr/>
          </p:nvSpPr>
          <p:spPr>
            <a:xfrm rot="1477731">
              <a:off x="2539716" y="2505192"/>
              <a:ext cx="1063405" cy="123111"/>
            </a:xfrm>
            <a:prstGeom prst="rect">
              <a:avLst/>
            </a:prstGeom>
            <a:noFill/>
          </p:spPr>
          <p:txBody>
            <a:bodyPr wrap="square" lIns="0" tIns="0" rIns="0" bIns="0" rtlCol="0">
              <a:spAutoFit/>
            </a:bodyPr>
            <a:lstStyle/>
            <a:p>
              <a:pPr algn="ctr"/>
              <a:r>
                <a:rPr lang="ru-RU" sz="800" dirty="0"/>
                <a:t>Опрошенные эксперты</a:t>
              </a:r>
            </a:p>
          </p:txBody>
        </p:sp>
        <p:sp>
          <p:nvSpPr>
            <p:cNvPr id="49" name="TextBox 48">
              <a:extLst>
                <a:ext uri="{FF2B5EF4-FFF2-40B4-BE49-F238E27FC236}">
                  <a16:creationId xmlns:a16="http://schemas.microsoft.com/office/drawing/2014/main" id="{B4008F23-446A-44D1-A741-6295511FF87C}"/>
                </a:ext>
              </a:extLst>
            </p:cNvPr>
            <p:cNvSpPr txBox="1"/>
            <p:nvPr/>
          </p:nvSpPr>
          <p:spPr>
            <a:xfrm rot="1477731">
              <a:off x="2362240" y="2593144"/>
              <a:ext cx="1063405" cy="123111"/>
            </a:xfrm>
            <a:prstGeom prst="rect">
              <a:avLst/>
            </a:prstGeom>
            <a:noFill/>
          </p:spPr>
          <p:txBody>
            <a:bodyPr wrap="square" lIns="0" tIns="0" rIns="0" bIns="0" rtlCol="0">
              <a:spAutoFit/>
            </a:bodyPr>
            <a:lstStyle/>
            <a:p>
              <a:pPr algn="ctr"/>
              <a:r>
                <a:rPr lang="ru-RU" sz="800" dirty="0"/>
                <a:t>также приглашены</a:t>
              </a:r>
            </a:p>
          </p:txBody>
        </p:sp>
        <p:sp>
          <p:nvSpPr>
            <p:cNvPr id="50" name="TextBox 49">
              <a:extLst>
                <a:ext uri="{FF2B5EF4-FFF2-40B4-BE49-F238E27FC236}">
                  <a16:creationId xmlns:a16="http://schemas.microsoft.com/office/drawing/2014/main" id="{42613170-6D08-4FBA-99B6-51727E3D8829}"/>
                </a:ext>
              </a:extLst>
            </p:cNvPr>
            <p:cNvSpPr txBox="1"/>
            <p:nvPr/>
          </p:nvSpPr>
          <p:spPr>
            <a:xfrm rot="18279360">
              <a:off x="5737997" y="2382251"/>
              <a:ext cx="1313303" cy="123111"/>
            </a:xfrm>
            <a:prstGeom prst="rect">
              <a:avLst/>
            </a:prstGeom>
            <a:noFill/>
          </p:spPr>
          <p:txBody>
            <a:bodyPr wrap="square" lIns="0" tIns="0" rIns="0" bIns="0" rtlCol="0">
              <a:spAutoFit/>
            </a:bodyPr>
            <a:lstStyle/>
            <a:p>
              <a:r>
                <a:rPr lang="ru-RU" sz="800" dirty="0"/>
                <a:t>Также выполняется между</a:t>
              </a:r>
            </a:p>
          </p:txBody>
        </p:sp>
        <p:sp>
          <p:nvSpPr>
            <p:cNvPr id="52" name="TextBox 51">
              <a:extLst>
                <a:ext uri="{FF2B5EF4-FFF2-40B4-BE49-F238E27FC236}">
                  <a16:creationId xmlns:a16="http://schemas.microsoft.com/office/drawing/2014/main" id="{B3D94948-4984-4266-A4FC-D8797A3A35BF}"/>
                </a:ext>
              </a:extLst>
            </p:cNvPr>
            <p:cNvSpPr txBox="1"/>
            <p:nvPr/>
          </p:nvSpPr>
          <p:spPr>
            <a:xfrm rot="18279360">
              <a:off x="6071350" y="2547852"/>
              <a:ext cx="810426" cy="123111"/>
            </a:xfrm>
            <a:prstGeom prst="rect">
              <a:avLst/>
            </a:prstGeom>
            <a:noFill/>
          </p:spPr>
          <p:txBody>
            <a:bodyPr wrap="square" lIns="0" tIns="0" rIns="0" bIns="0" rtlCol="0">
              <a:spAutoFit/>
            </a:bodyPr>
            <a:lstStyle/>
            <a:p>
              <a:r>
                <a:rPr lang="ru-RU" sz="800" dirty="0"/>
                <a:t>раундами 1 и 2</a:t>
              </a:r>
            </a:p>
          </p:txBody>
        </p:sp>
        <p:sp>
          <p:nvSpPr>
            <p:cNvPr id="53" name="TextBox 52">
              <a:extLst>
                <a:ext uri="{FF2B5EF4-FFF2-40B4-BE49-F238E27FC236}">
                  <a16:creationId xmlns:a16="http://schemas.microsoft.com/office/drawing/2014/main" id="{5219ACE9-2BF9-4704-B54E-FEAFC933C166}"/>
                </a:ext>
              </a:extLst>
            </p:cNvPr>
            <p:cNvSpPr txBox="1"/>
            <p:nvPr/>
          </p:nvSpPr>
          <p:spPr>
            <a:xfrm rot="20288263">
              <a:off x="6721503" y="2493528"/>
              <a:ext cx="1638207" cy="123111"/>
            </a:xfrm>
            <a:prstGeom prst="rect">
              <a:avLst/>
            </a:prstGeom>
            <a:noFill/>
          </p:spPr>
          <p:txBody>
            <a:bodyPr wrap="square" lIns="0" tIns="0" rIns="0" bIns="0" rtlCol="0">
              <a:spAutoFit/>
            </a:bodyPr>
            <a:lstStyle/>
            <a:p>
              <a:pPr algn="ctr"/>
              <a:r>
                <a:rPr lang="ru-RU" sz="800" dirty="0"/>
                <a:t>Комментарии участников дискуссии</a:t>
              </a:r>
            </a:p>
          </p:txBody>
        </p:sp>
        <p:sp>
          <p:nvSpPr>
            <p:cNvPr id="54" name="TextBox 53">
              <a:extLst>
                <a:ext uri="{FF2B5EF4-FFF2-40B4-BE49-F238E27FC236}">
                  <a16:creationId xmlns:a16="http://schemas.microsoft.com/office/drawing/2014/main" id="{528C1358-6A29-4F2F-A784-907BADAA55F2}"/>
                </a:ext>
              </a:extLst>
            </p:cNvPr>
            <p:cNvSpPr txBox="1"/>
            <p:nvPr/>
          </p:nvSpPr>
          <p:spPr>
            <a:xfrm rot="20321161">
              <a:off x="6562041" y="2617105"/>
              <a:ext cx="2137934" cy="123111"/>
            </a:xfrm>
            <a:prstGeom prst="rect">
              <a:avLst/>
            </a:prstGeom>
            <a:noFill/>
          </p:spPr>
          <p:txBody>
            <a:bodyPr wrap="square" lIns="0" tIns="0" rIns="0" bIns="0" rtlCol="0">
              <a:spAutoFit/>
            </a:bodyPr>
            <a:lstStyle/>
            <a:p>
              <a:pPr algn="ctr"/>
              <a:r>
                <a:rPr lang="ru-RU" sz="800" dirty="0"/>
                <a:t>способствуют описанию сценариев</a:t>
              </a:r>
            </a:p>
          </p:txBody>
        </p:sp>
      </p:grpSp>
      <p:sp>
        <p:nvSpPr>
          <p:cNvPr id="31" name="TextBox 30">
            <a:extLst>
              <a:ext uri="{FF2B5EF4-FFF2-40B4-BE49-F238E27FC236}">
                <a16:creationId xmlns:a16="http://schemas.microsoft.com/office/drawing/2014/main" id="{4ECBF95D-3282-41E2-8D93-2D130891C488}"/>
              </a:ext>
            </a:extLst>
          </p:cNvPr>
          <p:cNvSpPr txBox="1"/>
          <p:nvPr/>
        </p:nvSpPr>
        <p:spPr>
          <a:xfrm>
            <a:off x="4623362" y="1303358"/>
            <a:ext cx="2276529" cy="107722"/>
          </a:xfrm>
          <a:prstGeom prst="rect">
            <a:avLst/>
          </a:prstGeom>
          <a:solidFill>
            <a:schemeClr val="bg1"/>
          </a:solidFill>
        </p:spPr>
        <p:txBody>
          <a:bodyPr wrap="square" lIns="0" tIns="0" rIns="0" bIns="0" rtlCol="0">
            <a:spAutoFit/>
          </a:bodyPr>
          <a:lstStyle/>
          <a:p>
            <a:pPr algn="ctr"/>
            <a:r>
              <a:rPr lang="ru-RU" sz="700"/>
              <a:t>Результаты интервью подтверждают описание сценариев</a:t>
            </a:r>
          </a:p>
        </p:txBody>
      </p:sp>
    </p:spTree>
    <p:extLst>
      <p:ext uri="{BB962C8B-B14F-4D97-AF65-F5344CB8AC3E}">
        <p14:creationId xmlns:p14="http://schemas.microsoft.com/office/powerpoint/2010/main" val="217684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6615-362A-4F4D-B5BD-1AEDB0DBF862}"/>
              </a:ext>
            </a:extLst>
          </p:cNvPr>
          <p:cNvSpPr>
            <a:spLocks noGrp="1"/>
          </p:cNvSpPr>
          <p:nvPr>
            <p:ph type="title"/>
          </p:nvPr>
        </p:nvSpPr>
        <p:spPr>
          <a:xfrm>
            <a:off x="831056" y="153650"/>
            <a:ext cx="9420384" cy="1143000"/>
          </a:xfrm>
        </p:spPr>
        <p:txBody>
          <a:bodyPr>
            <a:normAutofit/>
          </a:bodyPr>
          <a:lstStyle/>
          <a:p>
            <a:r>
              <a:rPr lang="ru-RU" sz="3600" b="1">
                <a:solidFill>
                  <a:srgbClr val="002060"/>
                </a:solidFill>
                <a:latin typeface="Century Gothic" panose="020B0502020202020204" pitchFamily="34" charset="0"/>
              </a:rPr>
              <a:t>Статус подготовки доклада BBSEA</a:t>
            </a:r>
          </a:p>
        </p:txBody>
      </p:sp>
      <p:sp>
        <p:nvSpPr>
          <p:cNvPr id="3" name="Content Placeholder 2">
            <a:extLst>
              <a:ext uri="{FF2B5EF4-FFF2-40B4-BE49-F238E27FC236}">
                <a16:creationId xmlns:a16="http://schemas.microsoft.com/office/drawing/2014/main" id="{4065AAE7-4A86-40F9-A592-7278A9A3A4FB}"/>
              </a:ext>
            </a:extLst>
          </p:cNvPr>
          <p:cNvSpPr>
            <a:spLocks noGrp="1"/>
          </p:cNvSpPr>
          <p:nvPr>
            <p:ph sz="half" idx="1"/>
          </p:nvPr>
        </p:nvSpPr>
        <p:spPr>
          <a:xfrm>
            <a:off x="609600" y="1296650"/>
            <a:ext cx="11198087" cy="5292804"/>
          </a:xfrm>
        </p:spPr>
        <p:txBody>
          <a:bodyPr>
            <a:normAutofit/>
          </a:bodyPr>
          <a:lstStyle/>
          <a:p>
            <a:pPr>
              <a:lnSpc>
                <a:spcPct val="120000"/>
              </a:lnSpc>
              <a:spcBef>
                <a:spcPts val="0"/>
              </a:spcBef>
            </a:pPr>
            <a:r>
              <a:rPr lang="ru-RU" sz="2000" dirty="0">
                <a:latin typeface="Century Gothic" panose="020B0502020202020204" pitchFamily="34" charset="0"/>
              </a:rPr>
              <a:t>Проекты национальных докладов – сентябрь</a:t>
            </a:r>
          </a:p>
          <a:p>
            <a:pPr lvl="1">
              <a:lnSpc>
                <a:spcPct val="120000"/>
              </a:lnSpc>
              <a:spcBef>
                <a:spcPts val="0"/>
              </a:spcBef>
            </a:pPr>
            <a:r>
              <a:rPr lang="ru-RU" sz="1800" dirty="0">
                <a:latin typeface="Century Gothic" panose="020B0502020202020204" pitchFamily="34" charset="0"/>
              </a:rPr>
              <a:t>Анализ загрязнения на национальном уровне</a:t>
            </a:r>
          </a:p>
          <a:p>
            <a:pPr lvl="1">
              <a:lnSpc>
                <a:spcPct val="120000"/>
              </a:lnSpc>
              <a:spcBef>
                <a:spcPts val="0"/>
              </a:spcBef>
            </a:pPr>
            <a:r>
              <a:rPr lang="ru-RU" sz="1800" dirty="0">
                <a:latin typeface="Century Gothic" panose="020B0502020202020204" pitchFamily="34" charset="0"/>
              </a:rPr>
              <a:t>Анализ правовых, стратегических и институциональных аспектов на национальном уровне</a:t>
            </a:r>
          </a:p>
          <a:p>
            <a:pPr>
              <a:lnSpc>
                <a:spcPct val="120000"/>
              </a:lnSpc>
              <a:spcBef>
                <a:spcPts val="0"/>
              </a:spcBef>
            </a:pPr>
            <a:r>
              <a:rPr lang="ru-RU" sz="2000" dirty="0">
                <a:latin typeface="Century Gothic" panose="020B0502020202020204" pitchFamily="34" charset="0"/>
              </a:rPr>
              <a:t>Внутренний контроль качества – ноябрь</a:t>
            </a:r>
          </a:p>
          <a:p>
            <a:pPr>
              <a:lnSpc>
                <a:spcPct val="120000"/>
              </a:lnSpc>
              <a:spcBef>
                <a:spcPts val="0"/>
              </a:spcBef>
            </a:pPr>
            <a:r>
              <a:rPr lang="ru-RU" sz="2000" dirty="0">
                <a:latin typeface="Century Gothic" panose="020B0502020202020204" pitchFamily="34" charset="0"/>
              </a:rPr>
              <a:t>Обсуждение национальных докладов с соответствующими странами Черноморского побережья − ноябрь</a:t>
            </a:r>
          </a:p>
          <a:p>
            <a:pPr>
              <a:lnSpc>
                <a:spcPct val="120000"/>
              </a:lnSpc>
              <a:spcBef>
                <a:spcPts val="0"/>
              </a:spcBef>
            </a:pPr>
            <a:r>
              <a:rPr lang="ru-RU" sz="2000" dirty="0">
                <a:latin typeface="Century Gothic" panose="020B0502020202020204" pitchFamily="34" charset="0"/>
              </a:rPr>
              <a:t>Итоговые версии национальных докладов − декабрь </a:t>
            </a:r>
          </a:p>
          <a:p>
            <a:pPr>
              <a:lnSpc>
                <a:spcPct val="120000"/>
              </a:lnSpc>
              <a:spcBef>
                <a:spcPts val="0"/>
              </a:spcBef>
            </a:pPr>
            <a:r>
              <a:rPr lang="ru-RU" sz="2000" dirty="0">
                <a:latin typeface="Century Gothic" panose="020B0502020202020204" pitchFamily="34" charset="0"/>
              </a:rPr>
              <a:t>Обсуждение с Комиссией по защите Черного моря от загрязнения и ОЧЭС – март 2022 г. </a:t>
            </a:r>
          </a:p>
          <a:p>
            <a:pPr>
              <a:lnSpc>
                <a:spcPct val="120000"/>
              </a:lnSpc>
              <a:spcBef>
                <a:spcPts val="0"/>
              </a:spcBef>
            </a:pPr>
            <a:r>
              <a:rPr lang="ru-RU" sz="2000" b="1" dirty="0">
                <a:latin typeface="Century Gothic" panose="020B0502020202020204" pitchFamily="34" charset="0"/>
              </a:rPr>
              <a:t>Проект регионального доклада – апрель 2022 г.</a:t>
            </a:r>
          </a:p>
          <a:p>
            <a:pPr>
              <a:lnSpc>
                <a:spcPct val="120000"/>
              </a:lnSpc>
              <a:spcBef>
                <a:spcPts val="0"/>
              </a:spcBef>
            </a:pPr>
            <a:r>
              <a:rPr lang="ru-RU" sz="2000" dirty="0">
                <a:latin typeface="Century Gothic" panose="020B0502020202020204" pitchFamily="34" charset="0"/>
              </a:rPr>
              <a:t>Региональные и национальные консультации, семинар − май 2022 г.</a:t>
            </a:r>
          </a:p>
          <a:p>
            <a:pPr>
              <a:lnSpc>
                <a:spcPct val="120000"/>
              </a:lnSpc>
              <a:spcBef>
                <a:spcPts val="0"/>
              </a:spcBef>
            </a:pPr>
            <a:r>
              <a:rPr lang="ru-RU" sz="2000" dirty="0">
                <a:latin typeface="Century Gothic" panose="020B0502020202020204" pitchFamily="34" charset="0"/>
              </a:rPr>
              <a:t>Итоговая версия регионального доклада – сентябрь 2022 г.</a:t>
            </a:r>
          </a:p>
          <a:p>
            <a:endParaRPr lang="en-US" sz="2000" dirty="0"/>
          </a:p>
        </p:txBody>
      </p:sp>
      <p:sp>
        <p:nvSpPr>
          <p:cNvPr id="5" name="Date Placeholder 4">
            <a:extLst>
              <a:ext uri="{FF2B5EF4-FFF2-40B4-BE49-F238E27FC236}">
                <a16:creationId xmlns:a16="http://schemas.microsoft.com/office/drawing/2014/main" id="{0B634700-A8D6-4885-815D-287712878C8A}"/>
              </a:ext>
            </a:extLst>
          </p:cNvPr>
          <p:cNvSpPr>
            <a:spLocks noGrp="1"/>
          </p:cNvSpPr>
          <p:nvPr>
            <p:ph type="dt" sz="half" idx="10"/>
          </p:nvPr>
        </p:nvSpPr>
        <p:spPr>
          <a:xfrm>
            <a:off x="969364" y="6290340"/>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C5470-6472-4952-B3D0-B3A76340EF07}" type="datetime1">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04/10/2021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ADF48FB9-D3B3-4F19-9DDE-B6B355FF88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12081-50FE-4447-971B-8877957305C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8" name="Picture 27">
            <a:extLst>
              <a:ext uri="{FF2B5EF4-FFF2-40B4-BE49-F238E27FC236}">
                <a16:creationId xmlns:a16="http://schemas.microsoft.com/office/drawing/2014/main" id="{36F1DB49-7A7A-4541-B161-A9903EC8716C}"/>
              </a:ext>
            </a:extLst>
          </p:cNvPr>
          <p:cNvPicPr>
            <a:picLocks noChangeAspect="1"/>
          </p:cNvPicPr>
          <p:nvPr/>
        </p:nvPicPr>
        <p:blipFill>
          <a:blip r:embed="rId2"/>
          <a:stretch>
            <a:fillRect/>
          </a:stretch>
        </p:blipFill>
        <p:spPr>
          <a:xfrm>
            <a:off x="9446450" y="268546"/>
            <a:ext cx="1153026" cy="740863"/>
          </a:xfrm>
          <a:prstGeom prst="rect">
            <a:avLst/>
          </a:prstGeom>
        </p:spPr>
      </p:pic>
      <p:sp>
        <p:nvSpPr>
          <p:cNvPr id="29" name="Title 1">
            <a:extLst>
              <a:ext uri="{FF2B5EF4-FFF2-40B4-BE49-F238E27FC236}">
                <a16:creationId xmlns:a16="http://schemas.microsoft.com/office/drawing/2014/main" id="{427D6CE8-97A2-4125-BECA-0D0F3575C2C2}"/>
              </a:ext>
            </a:extLst>
          </p:cNvPr>
          <p:cNvSpPr txBox="1">
            <a:spLocks/>
          </p:cNvSpPr>
          <p:nvPr/>
        </p:nvSpPr>
        <p:spPr bwMode="auto">
          <a:xfrm>
            <a:off x="-1" y="1112076"/>
            <a:ext cx="12137231" cy="62314"/>
          </a:xfrm>
          <a:prstGeom prst="rect">
            <a:avLst/>
          </a:prstGeom>
          <a:solidFill>
            <a:srgbClr val="00ADE4"/>
          </a:solidFill>
          <a:ln>
            <a:no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sz="1100" b="0" i="0" u="none" strike="noStrike" kern="0" cap="none" spc="0" normalizeH="0" baseline="0" noProof="0">
              <a:ln>
                <a:noFill/>
              </a:ln>
              <a:solidFill>
                <a:prstClr val="white"/>
              </a:solidFill>
              <a:effectLst/>
              <a:uLnTx/>
              <a:uFillTx/>
              <a:latin typeface="Century Gothic" panose="020B0502020202020204" pitchFamily="34" charset="0"/>
              <a:ea typeface="MS PGothic" pitchFamily="34" charset="-128"/>
            </a:endParaRPr>
          </a:p>
        </p:txBody>
      </p:sp>
    </p:spTree>
    <p:extLst>
      <p:ext uri="{BB962C8B-B14F-4D97-AF65-F5344CB8AC3E}">
        <p14:creationId xmlns:p14="http://schemas.microsoft.com/office/powerpoint/2010/main" val="167464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3244-EB89-4EBA-BE71-931E4631B3D0}"/>
              </a:ext>
            </a:extLst>
          </p:cNvPr>
          <p:cNvSpPr>
            <a:spLocks noGrp="1"/>
          </p:cNvSpPr>
          <p:nvPr>
            <p:ph type="title"/>
          </p:nvPr>
        </p:nvSpPr>
        <p:spPr/>
        <p:txBody>
          <a:bodyPr>
            <a:normAutofit fontScale="90000"/>
          </a:bodyPr>
          <a:lstStyle/>
          <a:p>
            <a:r>
              <a:rPr lang="ru-RU" sz="3600" b="1" dirty="0">
                <a:latin typeface="Century Gothic" panose="020B0502020202020204" pitchFamily="34" charset="0"/>
              </a:rPr>
              <a:t>Опрос для рабочей встречи 1 с использованием инструмента Metimeter</a:t>
            </a:r>
          </a:p>
        </p:txBody>
      </p:sp>
      <p:sp>
        <p:nvSpPr>
          <p:cNvPr id="3" name="Content Placeholder 2">
            <a:extLst>
              <a:ext uri="{FF2B5EF4-FFF2-40B4-BE49-F238E27FC236}">
                <a16:creationId xmlns:a16="http://schemas.microsoft.com/office/drawing/2014/main" id="{85D42A49-4E92-41B8-B7F2-0CE4921C7341}"/>
              </a:ext>
            </a:extLst>
          </p:cNvPr>
          <p:cNvSpPr>
            <a:spLocks noGrp="1"/>
          </p:cNvSpPr>
          <p:nvPr>
            <p:ph idx="1"/>
          </p:nvPr>
        </p:nvSpPr>
        <p:spPr/>
        <p:txBody>
          <a:bodyPr/>
          <a:lstStyle/>
          <a:p>
            <a:r>
              <a:rPr lang="en-US" sz="3200" b="1" dirty="0">
                <a:latin typeface="Century Gothic" panose="020B0502020202020204" pitchFamily="34" charset="0"/>
              </a:rPr>
              <a:t>Poll Survey for Working Session 1 on </a:t>
            </a:r>
            <a:r>
              <a:rPr lang="en-US" sz="3200" b="1" dirty="0" err="1">
                <a:latin typeface="Century Gothic" panose="020B0502020202020204" pitchFamily="34" charset="0"/>
              </a:rPr>
              <a:t>Metimeter</a:t>
            </a:r>
            <a:endParaRPr lang="ru-RU" dirty="0"/>
          </a:p>
        </p:txBody>
      </p:sp>
      <p:sp>
        <p:nvSpPr>
          <p:cNvPr id="4" name="Date Placeholder 3">
            <a:extLst>
              <a:ext uri="{FF2B5EF4-FFF2-40B4-BE49-F238E27FC236}">
                <a16:creationId xmlns:a16="http://schemas.microsoft.com/office/drawing/2014/main" id="{C6A7977C-77FE-4D70-B1F7-3019B3289981}"/>
              </a:ext>
            </a:extLst>
          </p:cNvPr>
          <p:cNvSpPr>
            <a:spLocks noGrp="1"/>
          </p:cNvSpPr>
          <p:nvPr>
            <p:ph type="dt" sz="half" idx="10"/>
          </p:nvPr>
        </p:nvSpPr>
        <p:spPr/>
        <p:txBody>
          <a:bodyPr/>
          <a:lstStyle/>
          <a:p>
            <a:fld id="{FE3F7328-36F0-4816-BABD-40F3ED652237}" type="datetime1">
              <a:rPr lang="en-US" smtClean="0"/>
              <a:t>10/4/2021</a:t>
            </a:fld>
            <a:endParaRPr lang="en-US"/>
          </a:p>
        </p:txBody>
      </p:sp>
      <p:sp>
        <p:nvSpPr>
          <p:cNvPr id="5" name="Slide Number Placeholder 4">
            <a:extLst>
              <a:ext uri="{FF2B5EF4-FFF2-40B4-BE49-F238E27FC236}">
                <a16:creationId xmlns:a16="http://schemas.microsoft.com/office/drawing/2014/main" id="{8FF538A7-A270-4173-B897-00DE64146E42}"/>
              </a:ext>
            </a:extLst>
          </p:cNvPr>
          <p:cNvSpPr>
            <a:spLocks noGrp="1"/>
          </p:cNvSpPr>
          <p:nvPr>
            <p:ph type="sldNum" sz="quarter" idx="12"/>
          </p:nvPr>
        </p:nvSpPr>
        <p:spPr/>
        <p:txBody>
          <a:bodyPr/>
          <a:lstStyle/>
          <a:p>
            <a:fld id="{06612081-50FE-4447-971B-8877957305C3}" type="slidenum">
              <a:rPr lang="en-US" smtClean="0"/>
              <a:t>16</a:t>
            </a:fld>
            <a:endParaRPr lang="en-US"/>
          </a:p>
        </p:txBody>
      </p:sp>
    </p:spTree>
    <p:extLst>
      <p:ext uri="{BB962C8B-B14F-4D97-AF65-F5344CB8AC3E}">
        <p14:creationId xmlns:p14="http://schemas.microsoft.com/office/powerpoint/2010/main" val="2625204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1D0-F535-4A75-929D-E6A94012DA96}"/>
              </a:ext>
            </a:extLst>
          </p:cNvPr>
          <p:cNvSpPr>
            <a:spLocks noGrp="1"/>
          </p:cNvSpPr>
          <p:nvPr>
            <p:ph type="title"/>
          </p:nvPr>
        </p:nvSpPr>
        <p:spPr>
          <a:noFill/>
        </p:spPr>
        <p:txBody>
          <a:bodyPr anchor="ctr"/>
          <a:lstStyle/>
          <a:p>
            <a:pPr algn="ctr"/>
            <a:r>
              <a:rPr lang="ru-RU" sz="1800">
                <a:solidFill>
                  <a:schemeClr val="bg1"/>
                </a:solidFill>
              </a:rPr>
              <a:t>И изменение климата только ухудшает ситуацию</a:t>
            </a:r>
          </a:p>
        </p:txBody>
      </p:sp>
      <p:pic>
        <p:nvPicPr>
          <p:cNvPr id="5" name="Picture 4">
            <a:extLst>
              <a:ext uri="{FF2B5EF4-FFF2-40B4-BE49-F238E27FC236}">
                <a16:creationId xmlns:a16="http://schemas.microsoft.com/office/drawing/2014/main" id="{694B0A4B-92AE-43EA-8928-148A6EF42EDD}"/>
              </a:ext>
            </a:extLst>
          </p:cNvPr>
          <p:cNvPicPr>
            <a:picLocks noChangeAspect="1"/>
          </p:cNvPicPr>
          <p:nvPr/>
        </p:nvPicPr>
        <p:blipFill>
          <a:blip r:embed="rId3"/>
          <a:stretch>
            <a:fillRect/>
          </a:stretch>
        </p:blipFill>
        <p:spPr>
          <a:xfrm>
            <a:off x="1524000" y="824866"/>
            <a:ext cx="9144000" cy="1830464"/>
          </a:xfrm>
          <a:prstGeom prst="rect">
            <a:avLst/>
          </a:prstGeom>
        </p:spPr>
      </p:pic>
      <p:pic>
        <p:nvPicPr>
          <p:cNvPr id="7" name="Picture 6">
            <a:extLst>
              <a:ext uri="{FF2B5EF4-FFF2-40B4-BE49-F238E27FC236}">
                <a16:creationId xmlns:a16="http://schemas.microsoft.com/office/drawing/2014/main" id="{747548D7-7D5B-4669-AF10-0E5580556A1A}"/>
              </a:ext>
            </a:extLst>
          </p:cNvPr>
          <p:cNvPicPr>
            <a:picLocks noChangeAspect="1"/>
          </p:cNvPicPr>
          <p:nvPr/>
        </p:nvPicPr>
        <p:blipFill>
          <a:blip r:embed="rId4"/>
          <a:stretch>
            <a:fillRect/>
          </a:stretch>
        </p:blipFill>
        <p:spPr>
          <a:xfrm>
            <a:off x="1504869" y="824867"/>
            <a:ext cx="9163133" cy="2757049"/>
          </a:xfrm>
          <a:prstGeom prst="rect">
            <a:avLst/>
          </a:prstGeom>
        </p:spPr>
      </p:pic>
      <p:sp>
        <p:nvSpPr>
          <p:cNvPr id="10" name="Title 1">
            <a:extLst>
              <a:ext uri="{FF2B5EF4-FFF2-40B4-BE49-F238E27FC236}">
                <a16:creationId xmlns:a16="http://schemas.microsoft.com/office/drawing/2014/main" id="{3A5A1B3B-7F64-414E-9ACE-249718D1FA51}"/>
              </a:ext>
            </a:extLst>
          </p:cNvPr>
          <p:cNvSpPr txBox="1">
            <a:spLocks/>
          </p:cNvSpPr>
          <p:nvPr/>
        </p:nvSpPr>
        <p:spPr bwMode="auto">
          <a:xfrm>
            <a:off x="731520" y="4104804"/>
            <a:ext cx="10979217" cy="4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defRPr/>
            </a:pPr>
            <a:r>
              <a:rPr lang="ru-RU" sz="3000" b="1">
                <a:latin typeface="Century Gothic" panose="020B0502020202020204" pitchFamily="34" charset="0"/>
              </a:rPr>
              <a:t>Рабочая встреча 2</a:t>
            </a:r>
          </a:p>
          <a:p>
            <a:pPr algn="ctr">
              <a:defRPr/>
            </a:pPr>
            <a:r>
              <a:rPr lang="ru-RU" sz="3000" b="1">
                <a:latin typeface="Century Gothic" panose="020B0502020202020204" pitchFamily="34" charset="0"/>
              </a:rPr>
              <a:t>Разработка мер борьбы с загрязнением в Черном море </a:t>
            </a:r>
          </a:p>
        </p:txBody>
      </p:sp>
      <p:sp>
        <p:nvSpPr>
          <p:cNvPr id="11" name="Title 1">
            <a:extLst>
              <a:ext uri="{FF2B5EF4-FFF2-40B4-BE49-F238E27FC236}">
                <a16:creationId xmlns:a16="http://schemas.microsoft.com/office/drawing/2014/main" id="{A6AC72C5-5177-514A-8FBA-B4F5867F62A9}"/>
              </a:ext>
            </a:extLst>
          </p:cNvPr>
          <p:cNvSpPr txBox="1">
            <a:spLocks/>
          </p:cNvSpPr>
          <p:nvPr/>
        </p:nvSpPr>
        <p:spPr bwMode="auto">
          <a:xfrm>
            <a:off x="1514434" y="5018842"/>
            <a:ext cx="9144000" cy="66343"/>
          </a:xfrm>
          <a:prstGeom prst="rect">
            <a:avLst/>
          </a:prstGeom>
          <a:solidFill>
            <a:srgbClr val="92D050"/>
          </a:solidFill>
          <a:ln w="19050">
            <a:solidFill>
              <a:schemeClr val="accent3"/>
            </a:solid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1575" kern="0">
              <a:solidFill>
                <a:prstClr val="white"/>
              </a:solidFill>
              <a:latin typeface="Arial"/>
            </a:endParaRPr>
          </a:p>
        </p:txBody>
      </p:sp>
      <p:sp>
        <p:nvSpPr>
          <p:cNvPr id="12" name="Title 3">
            <a:extLst>
              <a:ext uri="{FF2B5EF4-FFF2-40B4-BE49-F238E27FC236}">
                <a16:creationId xmlns:a16="http://schemas.microsoft.com/office/drawing/2014/main" id="{5C38EC6E-9E74-2E46-A67E-6392C20BF478}"/>
              </a:ext>
            </a:extLst>
          </p:cNvPr>
          <p:cNvSpPr txBox="1">
            <a:spLocks/>
          </p:cNvSpPr>
          <p:nvPr/>
        </p:nvSpPr>
        <p:spPr>
          <a:xfrm>
            <a:off x="1703512" y="4869160"/>
            <a:ext cx="8856984" cy="1512168"/>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b="0" i="0" kern="1200" cap="none" baseline="0">
                <a:solidFill>
                  <a:srgbClr val="021F43"/>
                </a:solidFill>
                <a:latin typeface="+mn-lt"/>
                <a:ea typeface="+mj-ea"/>
                <a:cs typeface="Andes ExtraLight"/>
              </a:defRPr>
            </a:lvl1pPr>
          </a:lstStyle>
          <a:p>
            <a:pPr algn="ctr">
              <a:spcAft>
                <a:spcPts val="600"/>
              </a:spcAft>
            </a:pPr>
            <a:r>
              <a:rPr lang="fr-FR" sz="2400" dirty="0">
                <a:solidFill>
                  <a:srgbClr val="44546A"/>
                </a:solidFill>
                <a:latin typeface="Century Gothic" panose="020B0502020202020204" pitchFamily="34" charset="0"/>
                <a:cs typeface="Arial" panose="020B0604020202020204" pitchFamily="34" charset="0"/>
              </a:rPr>
              <a:t>1.</a:t>
            </a:r>
            <a:endParaRPr lang="ru-RU" sz="2400" dirty="0">
              <a:solidFill>
                <a:srgbClr val="44546A"/>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783834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1D0-F535-4A75-929D-E6A94012DA96}"/>
              </a:ext>
            </a:extLst>
          </p:cNvPr>
          <p:cNvSpPr>
            <a:spLocks noGrp="1"/>
          </p:cNvSpPr>
          <p:nvPr>
            <p:ph type="title"/>
          </p:nvPr>
        </p:nvSpPr>
        <p:spPr>
          <a:noFill/>
        </p:spPr>
        <p:txBody>
          <a:bodyPr anchor="ctr"/>
          <a:lstStyle/>
          <a:p>
            <a:pPr algn="ctr"/>
            <a:r>
              <a:rPr lang="ru-RU" sz="1800">
                <a:solidFill>
                  <a:schemeClr val="bg1"/>
                </a:solidFill>
              </a:rPr>
              <a:t>И изменение климата только ухудшает ситуацию</a:t>
            </a:r>
          </a:p>
        </p:txBody>
      </p:sp>
      <p:pic>
        <p:nvPicPr>
          <p:cNvPr id="5" name="Picture 4">
            <a:extLst>
              <a:ext uri="{FF2B5EF4-FFF2-40B4-BE49-F238E27FC236}">
                <a16:creationId xmlns:a16="http://schemas.microsoft.com/office/drawing/2014/main" id="{694B0A4B-92AE-43EA-8928-148A6EF42EDD}"/>
              </a:ext>
            </a:extLst>
          </p:cNvPr>
          <p:cNvPicPr>
            <a:picLocks noChangeAspect="1"/>
          </p:cNvPicPr>
          <p:nvPr/>
        </p:nvPicPr>
        <p:blipFill>
          <a:blip r:embed="rId3"/>
          <a:stretch>
            <a:fillRect/>
          </a:stretch>
        </p:blipFill>
        <p:spPr>
          <a:xfrm>
            <a:off x="1524000" y="824866"/>
            <a:ext cx="9144000" cy="1830464"/>
          </a:xfrm>
          <a:prstGeom prst="rect">
            <a:avLst/>
          </a:prstGeom>
        </p:spPr>
      </p:pic>
      <p:pic>
        <p:nvPicPr>
          <p:cNvPr id="7" name="Picture 6">
            <a:extLst>
              <a:ext uri="{FF2B5EF4-FFF2-40B4-BE49-F238E27FC236}">
                <a16:creationId xmlns:a16="http://schemas.microsoft.com/office/drawing/2014/main" id="{747548D7-7D5B-4669-AF10-0E5580556A1A}"/>
              </a:ext>
            </a:extLst>
          </p:cNvPr>
          <p:cNvPicPr>
            <a:picLocks noChangeAspect="1"/>
          </p:cNvPicPr>
          <p:nvPr/>
        </p:nvPicPr>
        <p:blipFill>
          <a:blip r:embed="rId4"/>
          <a:stretch>
            <a:fillRect/>
          </a:stretch>
        </p:blipFill>
        <p:spPr>
          <a:xfrm>
            <a:off x="1504869" y="824867"/>
            <a:ext cx="9163133" cy="2757049"/>
          </a:xfrm>
          <a:prstGeom prst="rect">
            <a:avLst/>
          </a:prstGeom>
        </p:spPr>
      </p:pic>
      <p:sp>
        <p:nvSpPr>
          <p:cNvPr id="10" name="Title 1">
            <a:extLst>
              <a:ext uri="{FF2B5EF4-FFF2-40B4-BE49-F238E27FC236}">
                <a16:creationId xmlns:a16="http://schemas.microsoft.com/office/drawing/2014/main" id="{3A5A1B3B-7F64-414E-9ACE-249718D1FA51}"/>
              </a:ext>
            </a:extLst>
          </p:cNvPr>
          <p:cNvSpPr txBox="1">
            <a:spLocks/>
          </p:cNvSpPr>
          <p:nvPr/>
        </p:nvSpPr>
        <p:spPr bwMode="auto">
          <a:xfrm>
            <a:off x="731520" y="4104804"/>
            <a:ext cx="10979217" cy="4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defRPr/>
            </a:pPr>
            <a:r>
              <a:rPr lang="ru-RU" sz="3000" b="1" dirty="0">
                <a:latin typeface="Century Gothic" panose="020B0502020202020204" pitchFamily="34" charset="0"/>
              </a:rPr>
              <a:t>Рабочая встреча 2</a:t>
            </a:r>
          </a:p>
          <a:p>
            <a:pPr algn="ctr">
              <a:defRPr/>
            </a:pPr>
            <a:r>
              <a:rPr lang="ru-RU" sz="3000" b="1" dirty="0">
                <a:latin typeface="Century Gothic" panose="020B0502020202020204" pitchFamily="34" charset="0"/>
              </a:rPr>
              <a:t>Разработка мер борьбы с загрязнением в Черном море </a:t>
            </a:r>
          </a:p>
        </p:txBody>
      </p:sp>
      <p:sp>
        <p:nvSpPr>
          <p:cNvPr id="11" name="Title 1">
            <a:extLst>
              <a:ext uri="{FF2B5EF4-FFF2-40B4-BE49-F238E27FC236}">
                <a16:creationId xmlns:a16="http://schemas.microsoft.com/office/drawing/2014/main" id="{A6AC72C5-5177-514A-8FBA-B4F5867F62A9}"/>
              </a:ext>
            </a:extLst>
          </p:cNvPr>
          <p:cNvSpPr txBox="1">
            <a:spLocks/>
          </p:cNvSpPr>
          <p:nvPr/>
        </p:nvSpPr>
        <p:spPr bwMode="auto">
          <a:xfrm>
            <a:off x="1514434" y="5018842"/>
            <a:ext cx="9144000" cy="66343"/>
          </a:xfrm>
          <a:prstGeom prst="rect">
            <a:avLst/>
          </a:prstGeom>
          <a:solidFill>
            <a:srgbClr val="92D050"/>
          </a:solidFill>
          <a:ln w="19050">
            <a:solidFill>
              <a:schemeClr val="accent3"/>
            </a:solid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1575" kern="0">
              <a:solidFill>
                <a:prstClr val="white"/>
              </a:solidFill>
              <a:latin typeface="Arial"/>
            </a:endParaRPr>
          </a:p>
        </p:txBody>
      </p:sp>
      <p:sp>
        <p:nvSpPr>
          <p:cNvPr id="12" name="Title 3">
            <a:extLst>
              <a:ext uri="{FF2B5EF4-FFF2-40B4-BE49-F238E27FC236}">
                <a16:creationId xmlns:a16="http://schemas.microsoft.com/office/drawing/2014/main" id="{5C38EC6E-9E74-2E46-A67E-6392C20BF478}"/>
              </a:ext>
            </a:extLst>
          </p:cNvPr>
          <p:cNvSpPr txBox="1">
            <a:spLocks/>
          </p:cNvSpPr>
          <p:nvPr/>
        </p:nvSpPr>
        <p:spPr>
          <a:xfrm>
            <a:off x="1655810" y="4841045"/>
            <a:ext cx="8856984" cy="1512168"/>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b="0" i="0" kern="1200" cap="none" baseline="0">
                <a:solidFill>
                  <a:srgbClr val="021F43"/>
                </a:solidFill>
                <a:latin typeface="+mn-lt"/>
                <a:ea typeface="+mj-ea"/>
                <a:cs typeface="Andes ExtraLight"/>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ru-RU" sz="2000" dirty="0">
                <a:solidFill>
                  <a:srgbClr val="44546A"/>
                </a:solidFill>
                <a:latin typeface="Century Gothic" panose="020B0502020202020204" pitchFamily="34" charset="0"/>
                <a:ea typeface="+mj-ea"/>
              </a:rPr>
              <a:t>2. </a:t>
            </a:r>
            <a:r>
              <a:rPr kumimoji="0" lang="ru-RU" sz="2000" b="0" i="0" u="none" strike="noStrike" cap="none" normalizeH="0" baseline="0" noProof="0" dirty="0">
                <a:ln>
                  <a:noFill/>
                </a:ln>
                <a:solidFill>
                  <a:srgbClr val="1F497D"/>
                </a:solidFill>
                <a:uLnTx/>
                <a:uFillTx/>
                <a:latin typeface="Century Gothic" panose="020B0502020202020204" pitchFamily="34" charset="0"/>
                <a:ea typeface="+mj-ea"/>
              </a:rPr>
              <a:t>Подготовительный этап регионального проекта BBSEA</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000" b="0" i="0" u="none" strike="noStrike" cap="none" normalizeH="0" baseline="0" noProof="0" dirty="0">
                <a:ln>
                  <a:noFill/>
                </a:ln>
                <a:solidFill>
                  <a:srgbClr val="1F497D"/>
                </a:solidFill>
                <a:uLnTx/>
                <a:uFillTx/>
                <a:latin typeface="Century Gothic" panose="020B0502020202020204" pitchFamily="34" charset="0"/>
                <a:ea typeface="Calibri" panose="020F0502020204030204" pitchFamily="34" charset="0"/>
                <a:cs typeface="Arial" panose="020B0604020202020204" pitchFamily="34" charset="0"/>
              </a:rPr>
              <a:t>«Укрепление государственно-частного партнерства и привлечение инновационного финансирования»</a:t>
            </a:r>
            <a:endParaRPr lang="en-US" sz="2000" dirty="0">
              <a:solidFill>
                <a:srgbClr val="44546A"/>
              </a:solidFill>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78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1D0-F535-4A75-929D-E6A94012DA96}"/>
              </a:ext>
            </a:extLst>
          </p:cNvPr>
          <p:cNvSpPr>
            <a:spLocks noGrp="1"/>
          </p:cNvSpPr>
          <p:nvPr>
            <p:ph type="title"/>
          </p:nvPr>
        </p:nvSpPr>
        <p:spPr>
          <a:noFill/>
        </p:spPr>
        <p:txBody>
          <a:bodyPr anchor="ctr"/>
          <a:lstStyle/>
          <a:p>
            <a:pPr algn="ctr"/>
            <a:r>
              <a:rPr lang="ru-RU" sz="2400">
                <a:solidFill>
                  <a:schemeClr val="bg1"/>
                </a:solidFill>
              </a:rPr>
              <a:t>И изменение климата только ухудшает ситуацию</a:t>
            </a:r>
          </a:p>
        </p:txBody>
      </p:sp>
      <p:sp>
        <p:nvSpPr>
          <p:cNvPr id="9" name="Title 1">
            <a:extLst>
              <a:ext uri="{FF2B5EF4-FFF2-40B4-BE49-F238E27FC236}">
                <a16:creationId xmlns:a16="http://schemas.microsoft.com/office/drawing/2014/main" id="{0B534013-CB93-42D6-A72C-C0074BA190CA}"/>
              </a:ext>
            </a:extLst>
          </p:cNvPr>
          <p:cNvSpPr txBox="1">
            <a:spLocks/>
          </p:cNvSpPr>
          <p:nvPr/>
        </p:nvSpPr>
        <p:spPr bwMode="auto">
          <a:xfrm>
            <a:off x="1703513" y="2793902"/>
            <a:ext cx="8715643" cy="63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defRPr/>
            </a:pPr>
            <a:r>
              <a:rPr lang="ru-RU" sz="2400" b="1" dirty="0">
                <a:latin typeface="Century Gothic" panose="020B0502020202020204" pitchFamily="34" charset="0"/>
              </a:rPr>
              <a:t>Региональный проект BBSEA: основные сведения</a:t>
            </a:r>
          </a:p>
        </p:txBody>
      </p:sp>
      <p:pic>
        <p:nvPicPr>
          <p:cNvPr id="5" name="Picture 4">
            <a:extLst>
              <a:ext uri="{FF2B5EF4-FFF2-40B4-BE49-F238E27FC236}">
                <a16:creationId xmlns:a16="http://schemas.microsoft.com/office/drawing/2014/main" id="{694B0A4B-92AE-43EA-8928-148A6EF42EDD}"/>
              </a:ext>
            </a:extLst>
          </p:cNvPr>
          <p:cNvPicPr>
            <a:picLocks noChangeAspect="1"/>
          </p:cNvPicPr>
          <p:nvPr/>
        </p:nvPicPr>
        <p:blipFill>
          <a:blip r:embed="rId3"/>
          <a:stretch>
            <a:fillRect/>
          </a:stretch>
        </p:blipFill>
        <p:spPr>
          <a:xfrm>
            <a:off x="2093843" y="129150"/>
            <a:ext cx="8145801" cy="2455944"/>
          </a:xfrm>
          <a:prstGeom prst="rect">
            <a:avLst/>
          </a:prstGeom>
        </p:spPr>
      </p:pic>
      <p:sp>
        <p:nvSpPr>
          <p:cNvPr id="7" name="TextBox 6">
            <a:extLst>
              <a:ext uri="{FF2B5EF4-FFF2-40B4-BE49-F238E27FC236}">
                <a16:creationId xmlns:a16="http://schemas.microsoft.com/office/drawing/2014/main" id="{961987C5-3267-41FB-9814-766B78755D89}"/>
              </a:ext>
            </a:extLst>
          </p:cNvPr>
          <p:cNvSpPr txBox="1"/>
          <p:nvPr/>
        </p:nvSpPr>
        <p:spPr>
          <a:xfrm>
            <a:off x="1325217" y="3429000"/>
            <a:ext cx="9581322" cy="2769989"/>
          </a:xfrm>
          <a:prstGeom prst="rect">
            <a:avLst/>
          </a:prstGeom>
          <a:noFill/>
        </p:spPr>
        <p:txBody>
          <a:bodyPr wrap="square" rtlCol="0">
            <a:spAutoFit/>
          </a:bodyPr>
          <a:lstStyle/>
          <a:p>
            <a:pPr marL="257175" indent="-257175" algn="just">
              <a:spcBef>
                <a:spcPts val="600"/>
              </a:spcBef>
              <a:spcAft>
                <a:spcPts val="600"/>
              </a:spcAft>
              <a:buFont typeface="Arial" panose="020B0604020202020204" pitchFamily="34" charset="0"/>
              <a:buChar char="•"/>
              <a:defRPr/>
            </a:pPr>
            <a:r>
              <a:rPr lang="ru-RU" sz="1600" b="1" dirty="0">
                <a:solidFill>
                  <a:srgbClr val="1F497D"/>
                </a:solidFill>
                <a:latin typeface="Century Gothic" panose="020B0502020202020204" pitchFamily="34" charset="0"/>
              </a:rPr>
              <a:t>Инструмент: </a:t>
            </a:r>
            <a:r>
              <a:rPr lang="ru-RU" sz="1600" dirty="0">
                <a:solidFill>
                  <a:srgbClr val="1F497D"/>
                </a:solidFill>
                <a:latin typeface="Century Gothic" panose="020B0502020202020204" pitchFamily="34" charset="0"/>
              </a:rPr>
              <a:t>Финансирование в рамках инвестиционного проекта</a:t>
            </a:r>
          </a:p>
          <a:p>
            <a:pPr marL="257175" indent="-257175" algn="just">
              <a:spcBef>
                <a:spcPts val="600"/>
              </a:spcBef>
              <a:spcAft>
                <a:spcPts val="600"/>
              </a:spcAft>
              <a:buFont typeface="Arial" panose="020B0604020202020204" pitchFamily="34" charset="0"/>
              <a:buChar char="•"/>
              <a:defRPr/>
            </a:pPr>
            <a:r>
              <a:rPr lang="ru-RU" sz="1600" b="1" dirty="0">
                <a:solidFill>
                  <a:srgbClr val="1F497D"/>
                </a:solidFill>
                <a:latin typeface="Century Gothic" panose="020B0502020202020204" pitchFamily="34" charset="0"/>
              </a:rPr>
              <a:t>Финансирование: </a:t>
            </a:r>
            <a:r>
              <a:rPr lang="ru-RU" sz="1600" dirty="0">
                <a:solidFill>
                  <a:srgbClr val="1F497D"/>
                </a:solidFill>
                <a:latin typeface="Century Gothic" panose="020B0502020202020204" pitchFamily="34" charset="0"/>
              </a:rPr>
              <a:t>6,6 млн долларов США в рамках Международной гидрологической программы Глобального экологического фонда</a:t>
            </a:r>
          </a:p>
          <a:p>
            <a:pPr marL="257175" indent="-257175" algn="just">
              <a:spcBef>
                <a:spcPts val="600"/>
              </a:spcBef>
              <a:spcAft>
                <a:spcPts val="600"/>
              </a:spcAft>
              <a:buFont typeface="Arial" panose="020B0604020202020204" pitchFamily="34" charset="0"/>
              <a:buChar char="•"/>
              <a:defRPr/>
            </a:pPr>
            <a:r>
              <a:rPr lang="ru-RU" sz="1600" b="1" dirty="0">
                <a:solidFill>
                  <a:srgbClr val="1F497D"/>
                </a:solidFill>
                <a:latin typeface="Century Gothic" panose="020B0502020202020204" pitchFamily="34" charset="0"/>
              </a:rPr>
              <a:t>Выполнение:</a:t>
            </a:r>
            <a:r>
              <a:rPr lang="ru-RU" sz="1600" dirty="0">
                <a:solidFill>
                  <a:srgbClr val="1F497D"/>
                </a:solidFill>
                <a:latin typeface="Century Gothic" panose="020B0502020202020204" pitchFamily="34" charset="0"/>
              </a:rPr>
              <a:t> Постоянный международный секретариат Организации черноморского экономического сотрудничества</a:t>
            </a:r>
          </a:p>
          <a:p>
            <a:pPr marL="257175" indent="-257175" algn="just">
              <a:spcBef>
                <a:spcPts val="600"/>
              </a:spcBef>
              <a:spcAft>
                <a:spcPts val="600"/>
              </a:spcAft>
              <a:buFont typeface="Arial" panose="020B0604020202020204" pitchFamily="34" charset="0"/>
              <a:buChar char="•"/>
              <a:defRPr/>
            </a:pPr>
            <a:r>
              <a:rPr lang="ru-RU" sz="1600" b="1" dirty="0">
                <a:solidFill>
                  <a:srgbClr val="1F497D"/>
                </a:solidFill>
                <a:latin typeface="Century Gothic" panose="020B0502020202020204" pitchFamily="34" charset="0"/>
              </a:rPr>
              <a:t>Долгосрочная цель: </a:t>
            </a:r>
            <a:r>
              <a:rPr lang="ru-RU" sz="1600" dirty="0">
                <a:solidFill>
                  <a:srgbClr val="1F497D"/>
                </a:solidFill>
                <a:latin typeface="Century Gothic" panose="020B0502020202020204" pitchFamily="34" charset="0"/>
              </a:rPr>
              <a:t>Улучшение состояния окружающей среды Черного моря, расширение социально-экономических выгод для населения</a:t>
            </a:r>
          </a:p>
          <a:p>
            <a:pPr marL="257175" indent="-257175" algn="just">
              <a:spcBef>
                <a:spcPts val="600"/>
              </a:spcBef>
              <a:spcAft>
                <a:spcPts val="600"/>
              </a:spcAft>
              <a:buFont typeface="Arial" panose="020B0604020202020204" pitchFamily="34" charset="0"/>
              <a:buChar char="•"/>
              <a:defRPr/>
            </a:pPr>
            <a:r>
              <a:rPr lang="ru-RU" sz="1600" b="1" dirty="0">
                <a:solidFill>
                  <a:srgbClr val="1F497D"/>
                </a:solidFill>
                <a:latin typeface="Century Gothic" panose="020B0502020202020204" pitchFamily="34" charset="0"/>
              </a:rPr>
              <a:t>Сроки:</a:t>
            </a:r>
            <a:r>
              <a:rPr lang="ru-RU" sz="1600" dirty="0">
                <a:solidFill>
                  <a:srgbClr val="1F497D"/>
                </a:solidFill>
                <a:latin typeface="Century Gothic" panose="020B0502020202020204" pitchFamily="34" charset="0"/>
              </a:rPr>
              <a:t> 1 квартал 2022 года – 3 квартал 2025 года.</a:t>
            </a:r>
          </a:p>
        </p:txBody>
      </p:sp>
      <p:sp>
        <p:nvSpPr>
          <p:cNvPr id="8" name="Title 1">
            <a:extLst>
              <a:ext uri="{FF2B5EF4-FFF2-40B4-BE49-F238E27FC236}">
                <a16:creationId xmlns:a16="http://schemas.microsoft.com/office/drawing/2014/main" id="{1218C397-7D55-F645-A02A-7CFA7B76A0CD}"/>
              </a:ext>
            </a:extLst>
          </p:cNvPr>
          <p:cNvSpPr txBox="1">
            <a:spLocks/>
          </p:cNvSpPr>
          <p:nvPr/>
        </p:nvSpPr>
        <p:spPr bwMode="auto">
          <a:xfrm>
            <a:off x="1514434" y="3356993"/>
            <a:ext cx="9144000" cy="66343"/>
          </a:xfrm>
          <a:prstGeom prst="rect">
            <a:avLst/>
          </a:prstGeom>
          <a:solidFill>
            <a:srgbClr val="92D050"/>
          </a:solidFill>
          <a:ln w="19050">
            <a:solidFill>
              <a:schemeClr val="accent3"/>
            </a:solid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1575" kern="0">
              <a:solidFill>
                <a:prstClr val="white"/>
              </a:solidFill>
              <a:latin typeface="Arial"/>
            </a:endParaRPr>
          </a:p>
        </p:txBody>
      </p:sp>
      <p:pic>
        <p:nvPicPr>
          <p:cNvPr id="15" name="Picture 14">
            <a:extLst>
              <a:ext uri="{FF2B5EF4-FFF2-40B4-BE49-F238E27FC236}">
                <a16:creationId xmlns:a16="http://schemas.microsoft.com/office/drawing/2014/main" id="{80622A60-7F2E-A547-ACC5-35827CDFC0E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0055" y="6014402"/>
            <a:ext cx="2610205" cy="524510"/>
          </a:xfrm>
          <a:prstGeom prst="rect">
            <a:avLst/>
          </a:prstGeom>
          <a:noFill/>
          <a:ln>
            <a:noFill/>
          </a:ln>
        </p:spPr>
      </p:pic>
      <p:sp>
        <p:nvSpPr>
          <p:cNvPr id="3" name="TextBox 2">
            <a:extLst>
              <a:ext uri="{FF2B5EF4-FFF2-40B4-BE49-F238E27FC236}">
                <a16:creationId xmlns:a16="http://schemas.microsoft.com/office/drawing/2014/main" id="{86678A87-F2C0-4EB3-A9DB-606C81A21CFE}"/>
              </a:ext>
            </a:extLst>
          </p:cNvPr>
          <p:cNvSpPr txBox="1"/>
          <p:nvPr/>
        </p:nvSpPr>
        <p:spPr>
          <a:xfrm>
            <a:off x="2793077" y="779506"/>
            <a:ext cx="3142210" cy="400110"/>
          </a:xfrm>
          <a:prstGeom prst="rect">
            <a:avLst/>
          </a:prstGeom>
          <a:solidFill>
            <a:srgbClr val="02397C"/>
          </a:solidFill>
        </p:spPr>
        <p:txBody>
          <a:bodyPr wrap="square" rtlCol="0">
            <a:spAutoFit/>
          </a:bodyPr>
          <a:lstStyle/>
          <a:p>
            <a:r>
              <a:rPr lang="ru-RU" sz="2000">
                <a:solidFill>
                  <a:schemeClr val="bg1"/>
                </a:solidFill>
              </a:rPr>
              <a:t>ДЛЯ ЧЕРНОГО МОРЯ</a:t>
            </a:r>
          </a:p>
        </p:txBody>
      </p:sp>
    </p:spTree>
    <p:extLst>
      <p:ext uri="{BB962C8B-B14F-4D97-AF65-F5344CB8AC3E}">
        <p14:creationId xmlns:p14="http://schemas.microsoft.com/office/powerpoint/2010/main" val="36565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1D0-F535-4A75-929D-E6A94012DA96}"/>
              </a:ext>
            </a:extLst>
          </p:cNvPr>
          <p:cNvSpPr>
            <a:spLocks noGrp="1"/>
          </p:cNvSpPr>
          <p:nvPr>
            <p:ph type="title"/>
          </p:nvPr>
        </p:nvSpPr>
        <p:spPr>
          <a:noFill/>
        </p:spPr>
        <p:txBody>
          <a:bodyPr anchor="ctr"/>
          <a:lstStyle/>
          <a:p>
            <a:pPr algn="ctr"/>
            <a:r>
              <a:rPr lang="ru-RU" sz="1800">
                <a:solidFill>
                  <a:schemeClr val="bg1"/>
                </a:solidFill>
              </a:rPr>
              <a:t>И изменение климата только ухудшает ситуацию</a:t>
            </a:r>
          </a:p>
        </p:txBody>
      </p:sp>
      <p:pic>
        <p:nvPicPr>
          <p:cNvPr id="5" name="Picture 4">
            <a:extLst>
              <a:ext uri="{FF2B5EF4-FFF2-40B4-BE49-F238E27FC236}">
                <a16:creationId xmlns:a16="http://schemas.microsoft.com/office/drawing/2014/main" id="{694B0A4B-92AE-43EA-8928-148A6EF42EDD}"/>
              </a:ext>
            </a:extLst>
          </p:cNvPr>
          <p:cNvPicPr>
            <a:picLocks noChangeAspect="1"/>
          </p:cNvPicPr>
          <p:nvPr/>
        </p:nvPicPr>
        <p:blipFill>
          <a:blip r:embed="rId3"/>
          <a:stretch>
            <a:fillRect/>
          </a:stretch>
        </p:blipFill>
        <p:spPr>
          <a:xfrm>
            <a:off x="1524000" y="824866"/>
            <a:ext cx="9144000" cy="1830464"/>
          </a:xfrm>
          <a:prstGeom prst="rect">
            <a:avLst/>
          </a:prstGeom>
        </p:spPr>
      </p:pic>
      <p:pic>
        <p:nvPicPr>
          <p:cNvPr id="7" name="Picture 6">
            <a:extLst>
              <a:ext uri="{FF2B5EF4-FFF2-40B4-BE49-F238E27FC236}">
                <a16:creationId xmlns:a16="http://schemas.microsoft.com/office/drawing/2014/main" id="{747548D7-7D5B-4669-AF10-0E5580556A1A}"/>
              </a:ext>
            </a:extLst>
          </p:cNvPr>
          <p:cNvPicPr>
            <a:picLocks noChangeAspect="1"/>
          </p:cNvPicPr>
          <p:nvPr/>
        </p:nvPicPr>
        <p:blipFill>
          <a:blip r:embed="rId4"/>
          <a:stretch>
            <a:fillRect/>
          </a:stretch>
        </p:blipFill>
        <p:spPr>
          <a:xfrm>
            <a:off x="1504869" y="824867"/>
            <a:ext cx="9163133" cy="2757049"/>
          </a:xfrm>
          <a:prstGeom prst="rect">
            <a:avLst/>
          </a:prstGeom>
        </p:spPr>
      </p:pic>
      <p:sp>
        <p:nvSpPr>
          <p:cNvPr id="10" name="Title 1">
            <a:extLst>
              <a:ext uri="{FF2B5EF4-FFF2-40B4-BE49-F238E27FC236}">
                <a16:creationId xmlns:a16="http://schemas.microsoft.com/office/drawing/2014/main" id="{3A5A1B3B-7F64-414E-9ACE-249718D1FA51}"/>
              </a:ext>
            </a:extLst>
          </p:cNvPr>
          <p:cNvSpPr txBox="1">
            <a:spLocks/>
          </p:cNvSpPr>
          <p:nvPr/>
        </p:nvSpPr>
        <p:spPr bwMode="auto">
          <a:xfrm>
            <a:off x="457868" y="4470564"/>
            <a:ext cx="11175332" cy="56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defRPr/>
            </a:pPr>
            <a:r>
              <a:rPr lang="ru-RU" sz="3200" b="1" cap="small" dirty="0">
                <a:latin typeface="Century Gothic" panose="020B0502020202020204" pitchFamily="34" charset="0"/>
              </a:rPr>
              <a:t>Введение</a:t>
            </a:r>
          </a:p>
          <a:p>
            <a:pPr algn="ctr">
              <a:defRPr/>
            </a:pPr>
            <a:r>
              <a:rPr lang="ru-RU" sz="3000" dirty="0">
                <a:solidFill>
                  <a:srgbClr val="002060"/>
                </a:solidFill>
                <a:latin typeface="Century Gothic" panose="020B0502020202020204" pitchFamily="34" charset="0"/>
              </a:rPr>
              <a:t>Совместная морская повестка дня (CMA), </a:t>
            </a:r>
          </a:p>
          <a:p>
            <a:pPr algn="ctr">
              <a:defRPr/>
            </a:pPr>
            <a:r>
              <a:rPr lang="ru-RU" sz="3000" dirty="0">
                <a:solidFill>
                  <a:srgbClr val="002060"/>
                </a:solidFill>
                <a:latin typeface="Century Gothic" panose="020B0502020202020204" pitchFamily="34" charset="0"/>
              </a:rPr>
              <a:t>Повестка дня стратегических исследований и инноваций (SRIA) и программа </a:t>
            </a:r>
          </a:p>
          <a:p>
            <a:pPr algn="ctr">
              <a:defRPr/>
            </a:pPr>
            <a:r>
              <a:rPr lang="ru-RU" sz="3000" dirty="0" err="1">
                <a:solidFill>
                  <a:srgbClr val="002060"/>
                </a:solidFill>
                <a:latin typeface="Century Gothic" panose="020B0502020202020204" pitchFamily="34" charset="0"/>
              </a:rPr>
              <a:t>Blueing</a:t>
            </a:r>
            <a:r>
              <a:rPr lang="ru-RU" sz="3000" dirty="0">
                <a:solidFill>
                  <a:srgbClr val="002060"/>
                </a:solidFill>
                <a:latin typeface="Century Gothic" panose="020B0502020202020204" pitchFamily="34" charset="0"/>
              </a:rPr>
              <a:t> </a:t>
            </a:r>
            <a:r>
              <a:rPr lang="ru-RU" sz="3000" dirty="0" err="1">
                <a:solidFill>
                  <a:srgbClr val="002060"/>
                </a:solidFill>
                <a:latin typeface="Century Gothic" panose="020B0502020202020204" pitchFamily="34" charset="0"/>
              </a:rPr>
              <a:t>the</a:t>
            </a:r>
            <a:r>
              <a:rPr lang="ru-RU" sz="3000" dirty="0">
                <a:solidFill>
                  <a:srgbClr val="002060"/>
                </a:solidFill>
                <a:latin typeface="Century Gothic" panose="020B0502020202020204" pitchFamily="34" charset="0"/>
              </a:rPr>
              <a:t> </a:t>
            </a:r>
            <a:r>
              <a:rPr lang="ru-RU" sz="3000" dirty="0" err="1">
                <a:solidFill>
                  <a:srgbClr val="002060"/>
                </a:solidFill>
                <a:latin typeface="Century Gothic" panose="020B0502020202020204" pitchFamily="34" charset="0"/>
              </a:rPr>
              <a:t>Black</a:t>
            </a:r>
            <a:r>
              <a:rPr lang="ru-RU" sz="3000" dirty="0">
                <a:solidFill>
                  <a:srgbClr val="002060"/>
                </a:solidFill>
                <a:latin typeface="Century Gothic" panose="020B0502020202020204" pitchFamily="34" charset="0"/>
              </a:rPr>
              <a:t> </a:t>
            </a:r>
            <a:r>
              <a:rPr lang="ru-RU" sz="3000" dirty="0" err="1">
                <a:solidFill>
                  <a:srgbClr val="002060"/>
                </a:solidFill>
                <a:latin typeface="Century Gothic" panose="020B0502020202020204" pitchFamily="34" charset="0"/>
              </a:rPr>
              <a:t>Sea</a:t>
            </a:r>
            <a:r>
              <a:rPr lang="ru-RU" sz="3000" dirty="0">
                <a:solidFill>
                  <a:srgbClr val="002060"/>
                </a:solidFill>
                <a:latin typeface="Century Gothic" panose="020B0502020202020204" pitchFamily="34" charset="0"/>
              </a:rPr>
              <a:t> (BBSEA) </a:t>
            </a:r>
          </a:p>
        </p:txBody>
      </p:sp>
      <p:pic>
        <p:nvPicPr>
          <p:cNvPr id="6" name="Picture 5">
            <a:extLst>
              <a:ext uri="{FF2B5EF4-FFF2-40B4-BE49-F238E27FC236}">
                <a16:creationId xmlns:a16="http://schemas.microsoft.com/office/drawing/2014/main" id="{D8BAE88A-2612-47E1-906C-58D89ACBC8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Tree>
    <p:extLst>
      <p:ext uri="{BB962C8B-B14F-4D97-AF65-F5344CB8AC3E}">
        <p14:creationId xmlns:p14="http://schemas.microsoft.com/office/powerpoint/2010/main" val="292194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7E17CA-FA76-B341-AF7C-34095E497F76}"/>
              </a:ext>
            </a:extLst>
          </p:cNvPr>
          <p:cNvSpPr>
            <a:spLocks noGrp="1"/>
          </p:cNvSpPr>
          <p:nvPr>
            <p:ph type="sldNum" sz="quarter" idx="12"/>
          </p:nvPr>
        </p:nvSpPr>
        <p:spPr/>
        <p:txBody>
          <a:bodyPr/>
          <a:lstStyle/>
          <a:p>
            <a:pPr>
              <a:defRPr/>
            </a:pPr>
            <a:fld id="{06612081-50FE-4447-971B-8877957305C3}" type="slidenum">
              <a:rPr lang="en-GB" sz="2000">
                <a:solidFill>
                  <a:prstClr val="black">
                    <a:tint val="75000"/>
                  </a:prstClr>
                </a:solidFill>
                <a:latin typeface="Century Gothic" panose="020B0502020202020204" pitchFamily="34" charset="0"/>
              </a:rPr>
              <a:pPr>
                <a:defRPr/>
              </a:pPr>
              <a:t>20</a:t>
            </a:fld>
            <a:endParaRPr lang="en-GB" sz="2000">
              <a:solidFill>
                <a:prstClr val="black">
                  <a:tint val="75000"/>
                </a:prstClr>
              </a:solidFill>
              <a:latin typeface="Century Gothic" panose="020B0502020202020204" pitchFamily="34" charset="0"/>
            </a:endParaRPr>
          </a:p>
        </p:txBody>
      </p:sp>
      <p:sp>
        <p:nvSpPr>
          <p:cNvPr id="6" name="Title 1">
            <a:extLst>
              <a:ext uri="{FF2B5EF4-FFF2-40B4-BE49-F238E27FC236}">
                <a16:creationId xmlns:a16="http://schemas.microsoft.com/office/drawing/2014/main" id="{841DA1D8-6415-4F4F-BF77-FB3012264307}"/>
              </a:ext>
            </a:extLst>
          </p:cNvPr>
          <p:cNvSpPr txBox="1">
            <a:spLocks/>
          </p:cNvSpPr>
          <p:nvPr/>
        </p:nvSpPr>
        <p:spPr bwMode="auto">
          <a:xfrm>
            <a:off x="1506504" y="1190481"/>
            <a:ext cx="9126000" cy="66343"/>
          </a:xfrm>
          <a:prstGeom prst="rect">
            <a:avLst/>
          </a:prstGeom>
          <a:solidFill>
            <a:srgbClr val="92D050"/>
          </a:solidFill>
          <a:ln w="19050">
            <a:solidFill>
              <a:schemeClr val="accent3"/>
            </a:solid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2000" kern="0">
              <a:solidFill>
                <a:prstClr val="white"/>
              </a:solidFill>
              <a:latin typeface="Century Gothic" panose="020B0502020202020204" pitchFamily="34" charset="0"/>
            </a:endParaRPr>
          </a:p>
        </p:txBody>
      </p:sp>
      <p:sp>
        <p:nvSpPr>
          <p:cNvPr id="7" name="Title 1">
            <a:extLst>
              <a:ext uri="{FF2B5EF4-FFF2-40B4-BE49-F238E27FC236}">
                <a16:creationId xmlns:a16="http://schemas.microsoft.com/office/drawing/2014/main" id="{CD54DA26-FBC2-5A4B-A868-3FDA296AD894}"/>
              </a:ext>
            </a:extLst>
          </p:cNvPr>
          <p:cNvSpPr txBox="1">
            <a:spLocks/>
          </p:cNvSpPr>
          <p:nvPr/>
        </p:nvSpPr>
        <p:spPr>
          <a:xfrm>
            <a:off x="1957367" y="153212"/>
            <a:ext cx="8229600" cy="971533"/>
          </a:xfrm>
          <a:prstGeom prst="rect">
            <a:avLst/>
          </a:prstGeom>
          <a:solidFill>
            <a:srgbClr val="4472C4"/>
          </a:solidFill>
          <a:ln w="19050" cap="flat" cmpd="sng" algn="ctr">
            <a:solidFill>
              <a:sysClr val="window" lastClr="FFFFFF"/>
            </a:solidFill>
            <a:prstDash val="solid"/>
            <a:miter lim="800000"/>
          </a:ln>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ru-RU" sz="2800" b="1">
                <a:solidFill>
                  <a:prstClr val="white"/>
                </a:solidFill>
                <a:latin typeface="Century Gothic" panose="020B0502020202020204" pitchFamily="34" charset="0"/>
              </a:rPr>
              <a:t>Региональный проект BBSEA: Ориентировочные мероприятия</a:t>
            </a:r>
          </a:p>
        </p:txBody>
      </p:sp>
      <p:pic>
        <p:nvPicPr>
          <p:cNvPr id="14" name="Picture 13">
            <a:extLst>
              <a:ext uri="{FF2B5EF4-FFF2-40B4-BE49-F238E27FC236}">
                <a16:creationId xmlns:a16="http://schemas.microsoft.com/office/drawing/2014/main" id="{F896DF21-6396-7642-B97E-F35191904B78}"/>
              </a:ext>
            </a:extLst>
          </p:cNvPr>
          <p:cNvPicPr>
            <a:picLocks noChangeAspect="1"/>
          </p:cNvPicPr>
          <p:nvPr/>
        </p:nvPicPr>
        <p:blipFill>
          <a:blip r:embed="rId2"/>
          <a:stretch>
            <a:fillRect/>
          </a:stretch>
        </p:blipFill>
        <p:spPr>
          <a:xfrm>
            <a:off x="10268644" y="278643"/>
            <a:ext cx="1153026" cy="740863"/>
          </a:xfrm>
          <a:prstGeom prst="rect">
            <a:avLst/>
          </a:prstGeom>
        </p:spPr>
      </p:pic>
      <p:sp>
        <p:nvSpPr>
          <p:cNvPr id="11" name="Content Placeholder 2">
            <a:extLst>
              <a:ext uri="{FF2B5EF4-FFF2-40B4-BE49-F238E27FC236}">
                <a16:creationId xmlns:a16="http://schemas.microsoft.com/office/drawing/2014/main" id="{2FE45065-262E-A842-B9C8-AA4201399782}"/>
              </a:ext>
            </a:extLst>
          </p:cNvPr>
          <p:cNvSpPr txBox="1">
            <a:spLocks/>
          </p:cNvSpPr>
          <p:nvPr/>
        </p:nvSpPr>
        <p:spPr>
          <a:xfrm>
            <a:off x="1506504" y="1456685"/>
            <a:ext cx="9466296" cy="3868751"/>
          </a:xfrm>
          <a:prstGeom prst="rect">
            <a:avLst/>
          </a:prstGeom>
        </p:spPr>
        <p:txBody>
          <a:bodyPr wrap="square">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600"/>
              </a:spcBef>
              <a:spcAft>
                <a:spcPts val="1200"/>
              </a:spcAft>
              <a:buNone/>
              <a:defRPr/>
            </a:pPr>
            <a:r>
              <a:rPr lang="ru-RU" sz="2800" b="1" dirty="0">
                <a:solidFill>
                  <a:srgbClr val="1F497D"/>
                </a:solidFill>
                <a:latin typeface="Century Gothic" panose="020B0502020202020204" pitchFamily="34" charset="0"/>
                <a:ea typeface="Calibri" panose="020F0502020204030204" pitchFamily="34" charset="0"/>
                <a:cs typeface="Times New Roman" panose="02020603050405020304" pitchFamily="18" charset="0"/>
              </a:rPr>
              <a:t>Мероприятия на региональном уровне (в первую очередь)</a:t>
            </a:r>
          </a:p>
          <a:p>
            <a:pPr algn="just">
              <a:lnSpc>
                <a:spcPct val="100000"/>
              </a:lnSpc>
              <a:spcBef>
                <a:spcPts val="600"/>
              </a:spcBef>
              <a:spcAft>
                <a:spcPts val="200"/>
              </a:spcAft>
              <a:buClr>
                <a:srgbClr val="92D050"/>
              </a:buClr>
              <a:defRPr/>
            </a:pPr>
            <a:r>
              <a:rPr lang="ru-RU" sz="2000" dirty="0">
                <a:latin typeface="Century Gothic" panose="020B0502020202020204" pitchFamily="34" charset="0"/>
                <a:ea typeface="Calibri" panose="020F0502020204030204" pitchFamily="34" charset="0"/>
                <a:cs typeface="Times New Roman" panose="02020603050405020304" pitchFamily="18" charset="0"/>
              </a:rPr>
              <a:t>Стандарты и руководящие принципы устойчивого ведения бизнеса в ключевых секторах (сельское хозяйство, аквакультура, туризм, судоходство и управление водными ресурсами)</a:t>
            </a:r>
          </a:p>
          <a:p>
            <a:pPr algn="just">
              <a:lnSpc>
                <a:spcPct val="100000"/>
              </a:lnSpc>
              <a:spcBef>
                <a:spcPts val="600"/>
              </a:spcBef>
              <a:spcAft>
                <a:spcPts val="200"/>
              </a:spcAft>
              <a:buClr>
                <a:srgbClr val="92D050"/>
              </a:buClr>
              <a:defRPr/>
            </a:pPr>
            <a:r>
              <a:rPr lang="ru-RU" sz="2000" dirty="0">
                <a:latin typeface="Century Gothic" panose="020B0502020202020204" pitchFamily="34" charset="0"/>
                <a:ea typeface="Calibri" panose="020F0502020204030204" pitchFamily="34" charset="0"/>
                <a:cs typeface="Times New Roman" panose="02020603050405020304" pitchFamily="18" charset="0"/>
              </a:rPr>
              <a:t>Наращивание потенциала в банковской сфере для использования «зеленого» финансирования и инноваций</a:t>
            </a:r>
          </a:p>
          <a:p>
            <a:pPr algn="just">
              <a:lnSpc>
                <a:spcPct val="100000"/>
              </a:lnSpc>
              <a:spcBef>
                <a:spcPts val="600"/>
              </a:spcBef>
              <a:spcAft>
                <a:spcPts val="200"/>
              </a:spcAft>
              <a:buClr>
                <a:srgbClr val="92D050"/>
              </a:buClr>
              <a:defRPr/>
            </a:pPr>
            <a:r>
              <a:rPr lang="ru-RU" sz="2000" dirty="0">
                <a:latin typeface="Century Gothic" panose="020B0502020202020204" pitchFamily="34" charset="0"/>
                <a:ea typeface="Calibri" panose="020F0502020204030204" pitchFamily="34" charset="0"/>
                <a:cs typeface="Times New Roman" panose="02020603050405020304" pitchFamily="18" charset="0"/>
              </a:rPr>
              <a:t>Обмен передовым мировым опытом и ознакомительные поездки</a:t>
            </a:r>
          </a:p>
          <a:p>
            <a:pPr algn="just">
              <a:lnSpc>
                <a:spcPct val="100000"/>
              </a:lnSpc>
              <a:spcBef>
                <a:spcPts val="600"/>
              </a:spcBef>
              <a:spcAft>
                <a:spcPts val="200"/>
              </a:spcAft>
              <a:buClr>
                <a:srgbClr val="92D050"/>
              </a:buClr>
              <a:defRPr/>
            </a:pPr>
            <a:r>
              <a:rPr lang="ru-RU" sz="2000" dirty="0">
                <a:latin typeface="Century Gothic" panose="020B0502020202020204" pitchFamily="34" charset="0"/>
                <a:ea typeface="Calibri" panose="020F0502020204030204" pitchFamily="34" charset="0"/>
                <a:cs typeface="Times New Roman" panose="02020603050405020304" pitchFamily="18" charset="0"/>
              </a:rPr>
              <a:t>Повышение осведомленности по вопросам загрязнения Черного моря</a:t>
            </a:r>
          </a:p>
        </p:txBody>
      </p:sp>
    </p:spTree>
    <p:extLst>
      <p:ext uri="{BB962C8B-B14F-4D97-AF65-F5344CB8AC3E}">
        <p14:creationId xmlns:p14="http://schemas.microsoft.com/office/powerpoint/2010/main" val="1432569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D163-CFC9-4EFE-A744-DAF3D1BAA4DD}"/>
              </a:ext>
            </a:extLst>
          </p:cNvPr>
          <p:cNvSpPr>
            <a:spLocks noGrp="1"/>
          </p:cNvSpPr>
          <p:nvPr>
            <p:ph type="title"/>
          </p:nvPr>
        </p:nvSpPr>
        <p:spPr>
          <a:xfrm>
            <a:off x="268707" y="468428"/>
            <a:ext cx="6002110" cy="1495425"/>
          </a:xfrm>
        </p:spPr>
        <p:txBody>
          <a:bodyPr>
            <a:normAutofit/>
          </a:bodyPr>
          <a:lstStyle/>
          <a:p>
            <a:pPr algn="ctr"/>
            <a:r>
              <a:rPr lang="ru-RU" sz="3400" b="1">
                <a:latin typeface="Century Gothic" panose="020B0502020202020204" pitchFamily="34" charset="0"/>
                <a:cs typeface="Calibri Light"/>
              </a:rPr>
              <a:t>Ход подготовки проекта</a:t>
            </a:r>
            <a:br>
              <a:rPr lang="ru-RU" sz="3400" b="1">
                <a:latin typeface="Calibri"/>
                <a:cs typeface="Calibri Light"/>
              </a:rPr>
            </a:br>
            <a:endParaRPr lang="ru-RU" sz="3400" b="1">
              <a:latin typeface="Calibri"/>
              <a:cs typeface="Calibri Light"/>
            </a:endParaRPr>
          </a:p>
        </p:txBody>
      </p:sp>
      <p:sp>
        <p:nvSpPr>
          <p:cNvPr id="3" name="Content Placeholder 2">
            <a:extLst>
              <a:ext uri="{FF2B5EF4-FFF2-40B4-BE49-F238E27FC236}">
                <a16:creationId xmlns:a16="http://schemas.microsoft.com/office/drawing/2014/main" id="{8EE86AEF-176F-4268-9566-5419B73C8E64}"/>
              </a:ext>
            </a:extLst>
          </p:cNvPr>
          <p:cNvSpPr>
            <a:spLocks noGrp="1"/>
          </p:cNvSpPr>
          <p:nvPr>
            <p:ph idx="1"/>
          </p:nvPr>
        </p:nvSpPr>
        <p:spPr>
          <a:xfrm>
            <a:off x="657759" y="1698164"/>
            <a:ext cx="6002110" cy="4078284"/>
          </a:xfrm>
        </p:spPr>
        <p:txBody>
          <a:bodyPr vert="horz" lIns="91440" tIns="45720" rIns="91440" bIns="45720" rtlCol="0">
            <a:normAutofit fontScale="92500" lnSpcReduction="20000"/>
          </a:bodyPr>
          <a:lstStyle/>
          <a:p>
            <a:pPr marL="0" indent="0">
              <a:buNone/>
            </a:pPr>
            <a:endParaRPr lang="en-US" sz="2400" dirty="0">
              <a:ea typeface="+mn-lt"/>
              <a:cs typeface="+mn-lt"/>
            </a:endParaRPr>
          </a:p>
          <a:p>
            <a:pPr>
              <a:buFont typeface="Arial"/>
              <a:buChar char="•"/>
            </a:pPr>
            <a:r>
              <a:rPr lang="ru-RU" sz="2400">
                <a:latin typeface="Century Gothic" panose="020B0502020202020204" pitchFamily="34" charset="0"/>
                <a:cs typeface="Calibri"/>
              </a:rPr>
              <a:t>Грант на подготовку проекта получен от ОЧЭС в феврале 2021 года </a:t>
            </a:r>
          </a:p>
          <a:p>
            <a:pPr>
              <a:buFont typeface="Arial"/>
              <a:buChar char="•"/>
            </a:pPr>
            <a:r>
              <a:rPr lang="ru-RU" sz="2400">
                <a:latin typeface="Century Gothic" panose="020B0502020202020204" pitchFamily="34" charset="0"/>
                <a:cs typeface="Calibri"/>
              </a:rPr>
              <a:t>Виртуальные консультации с февраля 2021 года</a:t>
            </a:r>
          </a:p>
          <a:p>
            <a:pPr>
              <a:buFont typeface="Arial"/>
            </a:pPr>
            <a:r>
              <a:rPr lang="ru-RU" sz="2400">
                <a:latin typeface="Century Gothic" panose="020B0502020202020204" pitchFamily="34" charset="0"/>
                <a:cs typeface="Calibri"/>
              </a:rPr>
              <a:t>Политическое одобрение на уровне Совета ЧЭС (июнь 2021 г.) </a:t>
            </a:r>
          </a:p>
          <a:p>
            <a:pPr>
              <a:buFont typeface="Arial"/>
            </a:pPr>
            <a:r>
              <a:rPr lang="ru-RU" sz="2400">
                <a:latin typeface="Century Gothic" panose="020B0502020202020204" pitchFamily="34" charset="0"/>
                <a:cs typeface="Calibri"/>
              </a:rPr>
              <a:t>Оценка проекта (ноябрь 2021 г.)</a:t>
            </a:r>
          </a:p>
          <a:p>
            <a:pPr>
              <a:buFont typeface="Arial"/>
            </a:pPr>
            <a:r>
              <a:rPr lang="ru-RU" sz="2400">
                <a:latin typeface="Century Gothic" panose="020B0502020202020204" pitchFamily="34" charset="0"/>
                <a:cs typeface="Calibri"/>
              </a:rPr>
              <a:t>Утверждение Советом директоров Всемирного банка (декабрь 2021 г.)</a:t>
            </a:r>
          </a:p>
          <a:p>
            <a:pPr>
              <a:buFont typeface="Arial"/>
            </a:pPr>
            <a:r>
              <a:rPr lang="ru-RU" sz="2400">
                <a:latin typeface="Century Gothic" panose="020B0502020202020204" pitchFamily="34" charset="0"/>
                <a:cs typeface="Calibri"/>
              </a:rPr>
              <a:t>Начало реализации (начало 2022 года)</a:t>
            </a:r>
          </a:p>
          <a:p>
            <a:endParaRPr lang="en-US" sz="2400" dirty="0">
              <a:cs typeface="Calibri"/>
            </a:endParaRPr>
          </a:p>
        </p:txBody>
      </p:sp>
      <p:pic>
        <p:nvPicPr>
          <p:cNvPr id="4" name="Picture 4">
            <a:extLst>
              <a:ext uri="{FF2B5EF4-FFF2-40B4-BE49-F238E27FC236}">
                <a16:creationId xmlns:a16="http://schemas.microsoft.com/office/drawing/2014/main" id="{3B7584A5-FF2B-4CB2-A12A-8BC442F41E64}"/>
              </a:ext>
            </a:extLst>
          </p:cNvPr>
          <p:cNvPicPr>
            <a:picLocks noChangeAspect="1"/>
          </p:cNvPicPr>
          <p:nvPr/>
        </p:nvPicPr>
        <p:blipFill rotWithShape="1">
          <a:blip r:embed="rId3"/>
          <a:srcRect r="3257"/>
          <a:stretch/>
        </p:blipFill>
        <p:spPr>
          <a:xfrm>
            <a:off x="7048921" y="10"/>
            <a:ext cx="4992560" cy="6857990"/>
          </a:xfrm>
          <a:prstGeom prst="rect">
            <a:avLst/>
          </a:prstGeom>
          <a:effectLst/>
        </p:spPr>
      </p:pic>
      <p:pic>
        <p:nvPicPr>
          <p:cNvPr id="5" name="Picture 4">
            <a:extLst>
              <a:ext uri="{FF2B5EF4-FFF2-40B4-BE49-F238E27FC236}">
                <a16:creationId xmlns:a16="http://schemas.microsoft.com/office/drawing/2014/main" id="{E16AE00A-76F4-4710-843E-9C4607DBBF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Tree>
    <p:extLst>
      <p:ext uri="{BB962C8B-B14F-4D97-AF65-F5344CB8AC3E}">
        <p14:creationId xmlns:p14="http://schemas.microsoft.com/office/powerpoint/2010/main" val="337524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3244-EB89-4EBA-BE71-931E4631B3D0}"/>
              </a:ext>
            </a:extLst>
          </p:cNvPr>
          <p:cNvSpPr>
            <a:spLocks noGrp="1"/>
          </p:cNvSpPr>
          <p:nvPr>
            <p:ph type="title"/>
          </p:nvPr>
        </p:nvSpPr>
        <p:spPr/>
        <p:txBody>
          <a:bodyPr>
            <a:normAutofit/>
          </a:bodyPr>
          <a:lstStyle/>
          <a:p>
            <a:r>
              <a:rPr lang="ru-RU" sz="3200" b="1">
                <a:latin typeface="Century Gothic" panose="020B0502020202020204" pitchFamily="34" charset="0"/>
              </a:rPr>
              <a:t>Опрос для рабочей встречи 2 с использованием инструмента Metimeter</a:t>
            </a:r>
          </a:p>
        </p:txBody>
      </p:sp>
      <p:sp>
        <p:nvSpPr>
          <p:cNvPr id="3" name="Content Placeholder 2">
            <a:extLst>
              <a:ext uri="{FF2B5EF4-FFF2-40B4-BE49-F238E27FC236}">
                <a16:creationId xmlns:a16="http://schemas.microsoft.com/office/drawing/2014/main" id="{85D42A49-4E92-41B8-B7F2-0CE4921C7341}"/>
              </a:ext>
            </a:extLst>
          </p:cNvPr>
          <p:cNvSpPr>
            <a:spLocks noGrp="1"/>
          </p:cNvSpPr>
          <p:nvPr>
            <p:ph idx="1"/>
          </p:nvPr>
        </p:nvSpPr>
        <p:spPr/>
        <p:txBody>
          <a:bodyPr/>
          <a:lstStyle/>
          <a:p>
            <a:r>
              <a:rPr lang="en-US" sz="3200" b="1" dirty="0">
                <a:latin typeface="Century Gothic" panose="020B0502020202020204" pitchFamily="34" charset="0"/>
              </a:rPr>
              <a:t>Poll Survey for Working Session 2 on </a:t>
            </a:r>
            <a:r>
              <a:rPr lang="en-US" sz="3200" b="1" dirty="0" err="1">
                <a:latin typeface="Century Gothic" panose="020B0502020202020204" pitchFamily="34" charset="0"/>
              </a:rPr>
              <a:t>Metimeter</a:t>
            </a:r>
            <a:endParaRPr lang="ru-RU" dirty="0"/>
          </a:p>
        </p:txBody>
      </p:sp>
      <p:sp>
        <p:nvSpPr>
          <p:cNvPr id="4" name="Date Placeholder 3">
            <a:extLst>
              <a:ext uri="{FF2B5EF4-FFF2-40B4-BE49-F238E27FC236}">
                <a16:creationId xmlns:a16="http://schemas.microsoft.com/office/drawing/2014/main" id="{C6A7977C-77FE-4D70-B1F7-3019B3289981}"/>
              </a:ext>
            </a:extLst>
          </p:cNvPr>
          <p:cNvSpPr>
            <a:spLocks noGrp="1"/>
          </p:cNvSpPr>
          <p:nvPr>
            <p:ph type="dt" sz="half" idx="10"/>
          </p:nvPr>
        </p:nvSpPr>
        <p:spPr/>
        <p:txBody>
          <a:bodyPr/>
          <a:lstStyle/>
          <a:p>
            <a:fld id="{FE3F7328-36F0-4816-BABD-40F3ED652237}" type="datetime1">
              <a:rPr lang="en-US" smtClean="0"/>
              <a:t>10/4/2021</a:t>
            </a:fld>
            <a:endParaRPr lang="en-US"/>
          </a:p>
        </p:txBody>
      </p:sp>
      <p:sp>
        <p:nvSpPr>
          <p:cNvPr id="5" name="Slide Number Placeholder 4">
            <a:extLst>
              <a:ext uri="{FF2B5EF4-FFF2-40B4-BE49-F238E27FC236}">
                <a16:creationId xmlns:a16="http://schemas.microsoft.com/office/drawing/2014/main" id="{8FF538A7-A270-4173-B897-00DE64146E42}"/>
              </a:ext>
            </a:extLst>
          </p:cNvPr>
          <p:cNvSpPr>
            <a:spLocks noGrp="1"/>
          </p:cNvSpPr>
          <p:nvPr>
            <p:ph type="sldNum" sz="quarter" idx="12"/>
          </p:nvPr>
        </p:nvSpPr>
        <p:spPr/>
        <p:txBody>
          <a:bodyPr/>
          <a:lstStyle/>
          <a:p>
            <a:fld id="{06612081-50FE-4447-971B-8877957305C3}" type="slidenum">
              <a:rPr lang="en-US" smtClean="0"/>
              <a:t>22</a:t>
            </a:fld>
            <a:endParaRPr lang="en-US"/>
          </a:p>
        </p:txBody>
      </p:sp>
    </p:spTree>
    <p:extLst>
      <p:ext uri="{BB962C8B-B14F-4D97-AF65-F5344CB8AC3E}">
        <p14:creationId xmlns:p14="http://schemas.microsoft.com/office/powerpoint/2010/main" val="105456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1D0-F535-4A75-929D-E6A94012DA96}"/>
              </a:ext>
            </a:extLst>
          </p:cNvPr>
          <p:cNvSpPr>
            <a:spLocks noGrp="1"/>
          </p:cNvSpPr>
          <p:nvPr>
            <p:ph type="title"/>
          </p:nvPr>
        </p:nvSpPr>
        <p:spPr>
          <a:noFill/>
        </p:spPr>
        <p:txBody>
          <a:bodyPr anchor="ctr"/>
          <a:lstStyle/>
          <a:p>
            <a:pPr algn="ctr"/>
            <a:r>
              <a:rPr lang="ru-RU" sz="1800">
                <a:solidFill>
                  <a:schemeClr val="bg1"/>
                </a:solidFill>
              </a:rPr>
              <a:t>И изменение климата только ухудшает ситуацию</a:t>
            </a:r>
          </a:p>
        </p:txBody>
      </p:sp>
      <p:pic>
        <p:nvPicPr>
          <p:cNvPr id="5" name="Picture 4">
            <a:extLst>
              <a:ext uri="{FF2B5EF4-FFF2-40B4-BE49-F238E27FC236}">
                <a16:creationId xmlns:a16="http://schemas.microsoft.com/office/drawing/2014/main" id="{694B0A4B-92AE-43EA-8928-148A6EF42EDD}"/>
              </a:ext>
            </a:extLst>
          </p:cNvPr>
          <p:cNvPicPr>
            <a:picLocks noChangeAspect="1"/>
          </p:cNvPicPr>
          <p:nvPr/>
        </p:nvPicPr>
        <p:blipFill>
          <a:blip r:embed="rId3"/>
          <a:stretch>
            <a:fillRect/>
          </a:stretch>
        </p:blipFill>
        <p:spPr>
          <a:xfrm>
            <a:off x="1524000" y="824866"/>
            <a:ext cx="9144000" cy="1830464"/>
          </a:xfrm>
          <a:prstGeom prst="rect">
            <a:avLst/>
          </a:prstGeom>
        </p:spPr>
      </p:pic>
      <p:pic>
        <p:nvPicPr>
          <p:cNvPr id="7" name="Picture 6">
            <a:extLst>
              <a:ext uri="{FF2B5EF4-FFF2-40B4-BE49-F238E27FC236}">
                <a16:creationId xmlns:a16="http://schemas.microsoft.com/office/drawing/2014/main" id="{747548D7-7D5B-4669-AF10-0E5580556A1A}"/>
              </a:ext>
            </a:extLst>
          </p:cNvPr>
          <p:cNvPicPr>
            <a:picLocks noChangeAspect="1"/>
          </p:cNvPicPr>
          <p:nvPr/>
        </p:nvPicPr>
        <p:blipFill>
          <a:blip r:embed="rId4"/>
          <a:stretch>
            <a:fillRect/>
          </a:stretch>
        </p:blipFill>
        <p:spPr>
          <a:xfrm>
            <a:off x="1504869" y="824867"/>
            <a:ext cx="9163133" cy="2757049"/>
          </a:xfrm>
          <a:prstGeom prst="rect">
            <a:avLst/>
          </a:prstGeom>
        </p:spPr>
      </p:pic>
      <p:sp>
        <p:nvSpPr>
          <p:cNvPr id="10" name="Title 1">
            <a:extLst>
              <a:ext uri="{FF2B5EF4-FFF2-40B4-BE49-F238E27FC236}">
                <a16:creationId xmlns:a16="http://schemas.microsoft.com/office/drawing/2014/main" id="{3A5A1B3B-7F64-414E-9ACE-249718D1FA51}"/>
              </a:ext>
            </a:extLst>
          </p:cNvPr>
          <p:cNvSpPr txBox="1">
            <a:spLocks/>
          </p:cNvSpPr>
          <p:nvPr/>
        </p:nvSpPr>
        <p:spPr bwMode="auto">
          <a:xfrm>
            <a:off x="457868" y="4470564"/>
            <a:ext cx="11175332" cy="56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defRPr/>
            </a:pPr>
            <a:r>
              <a:rPr lang="ru-RU" sz="3000" b="1" cap="small" dirty="0">
                <a:latin typeface="Century Gothic" panose="020B0502020202020204" pitchFamily="34" charset="0"/>
              </a:rPr>
              <a:t>Введение</a:t>
            </a:r>
          </a:p>
          <a:p>
            <a:pPr marL="514350" indent="-514350" algn="ctr">
              <a:buAutoNum type="arabicPeriod"/>
              <a:defRPr/>
            </a:pPr>
            <a:r>
              <a:rPr lang="ru-RU" sz="3000" dirty="0">
                <a:latin typeface="Century Gothic" panose="020B0502020202020204" pitchFamily="34" charset="0"/>
              </a:rPr>
              <a:t>Совместная морская повестка (CMA) и </a:t>
            </a:r>
          </a:p>
          <a:p>
            <a:pPr algn="ctr">
              <a:defRPr/>
            </a:pPr>
            <a:r>
              <a:rPr lang="ru-RU" sz="3000" dirty="0">
                <a:latin typeface="Century Gothic" panose="020B0502020202020204" pitchFamily="34" charset="0"/>
              </a:rPr>
              <a:t>Повестка дня стратегических исследований и инноваций (SRIA) </a:t>
            </a:r>
          </a:p>
        </p:txBody>
      </p:sp>
      <p:pic>
        <p:nvPicPr>
          <p:cNvPr id="6" name="Picture 5">
            <a:extLst>
              <a:ext uri="{FF2B5EF4-FFF2-40B4-BE49-F238E27FC236}">
                <a16:creationId xmlns:a16="http://schemas.microsoft.com/office/drawing/2014/main" id="{D4C31E9C-695D-48F0-B418-D0D1C6F623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Tree>
    <p:extLst>
      <p:ext uri="{BB962C8B-B14F-4D97-AF65-F5344CB8AC3E}">
        <p14:creationId xmlns:p14="http://schemas.microsoft.com/office/powerpoint/2010/main" val="284868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1D0-F535-4A75-929D-E6A94012DA96}"/>
              </a:ext>
            </a:extLst>
          </p:cNvPr>
          <p:cNvSpPr>
            <a:spLocks noGrp="1"/>
          </p:cNvSpPr>
          <p:nvPr>
            <p:ph type="title"/>
          </p:nvPr>
        </p:nvSpPr>
        <p:spPr>
          <a:noFill/>
        </p:spPr>
        <p:txBody>
          <a:bodyPr anchor="ctr"/>
          <a:lstStyle/>
          <a:p>
            <a:pPr algn="ctr"/>
            <a:r>
              <a:rPr lang="ru-RU" sz="1800">
                <a:solidFill>
                  <a:schemeClr val="bg1"/>
                </a:solidFill>
              </a:rPr>
              <a:t>И изменение климата только ухудшает ситуацию</a:t>
            </a:r>
          </a:p>
        </p:txBody>
      </p:sp>
      <p:pic>
        <p:nvPicPr>
          <p:cNvPr id="5" name="Picture 4">
            <a:extLst>
              <a:ext uri="{FF2B5EF4-FFF2-40B4-BE49-F238E27FC236}">
                <a16:creationId xmlns:a16="http://schemas.microsoft.com/office/drawing/2014/main" id="{694B0A4B-92AE-43EA-8928-148A6EF42EDD}"/>
              </a:ext>
            </a:extLst>
          </p:cNvPr>
          <p:cNvPicPr>
            <a:picLocks noChangeAspect="1"/>
          </p:cNvPicPr>
          <p:nvPr/>
        </p:nvPicPr>
        <p:blipFill>
          <a:blip r:embed="rId3"/>
          <a:stretch>
            <a:fillRect/>
          </a:stretch>
        </p:blipFill>
        <p:spPr>
          <a:xfrm>
            <a:off x="1524000" y="824866"/>
            <a:ext cx="9144000" cy="1830464"/>
          </a:xfrm>
          <a:prstGeom prst="rect">
            <a:avLst/>
          </a:prstGeom>
        </p:spPr>
      </p:pic>
      <p:pic>
        <p:nvPicPr>
          <p:cNvPr id="7" name="Picture 6">
            <a:extLst>
              <a:ext uri="{FF2B5EF4-FFF2-40B4-BE49-F238E27FC236}">
                <a16:creationId xmlns:a16="http://schemas.microsoft.com/office/drawing/2014/main" id="{747548D7-7D5B-4669-AF10-0E5580556A1A}"/>
              </a:ext>
            </a:extLst>
          </p:cNvPr>
          <p:cNvPicPr>
            <a:picLocks noChangeAspect="1"/>
          </p:cNvPicPr>
          <p:nvPr/>
        </p:nvPicPr>
        <p:blipFill>
          <a:blip r:embed="rId4"/>
          <a:stretch>
            <a:fillRect/>
          </a:stretch>
        </p:blipFill>
        <p:spPr>
          <a:xfrm>
            <a:off x="1504869" y="824867"/>
            <a:ext cx="9163133" cy="2757049"/>
          </a:xfrm>
          <a:prstGeom prst="rect">
            <a:avLst/>
          </a:prstGeom>
        </p:spPr>
      </p:pic>
      <p:sp>
        <p:nvSpPr>
          <p:cNvPr id="10" name="Title 1">
            <a:extLst>
              <a:ext uri="{FF2B5EF4-FFF2-40B4-BE49-F238E27FC236}">
                <a16:creationId xmlns:a16="http://schemas.microsoft.com/office/drawing/2014/main" id="{3A5A1B3B-7F64-414E-9ACE-249718D1FA51}"/>
              </a:ext>
            </a:extLst>
          </p:cNvPr>
          <p:cNvSpPr txBox="1">
            <a:spLocks/>
          </p:cNvSpPr>
          <p:nvPr/>
        </p:nvSpPr>
        <p:spPr bwMode="auto">
          <a:xfrm>
            <a:off x="457868" y="4470564"/>
            <a:ext cx="11175332" cy="56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defRPr/>
            </a:pPr>
            <a:r>
              <a:rPr lang="ru-RU" sz="3000" b="1" cap="small">
                <a:latin typeface="Century Gothic" panose="020B0502020202020204" pitchFamily="34" charset="0"/>
              </a:rPr>
              <a:t>Введение</a:t>
            </a:r>
          </a:p>
          <a:p>
            <a:pPr algn="ctr">
              <a:defRPr/>
            </a:pPr>
            <a:r>
              <a:rPr lang="ru-RU" sz="3000">
                <a:solidFill>
                  <a:srgbClr val="002060"/>
                </a:solidFill>
                <a:latin typeface="Century Gothic" panose="020B0502020202020204" pitchFamily="34" charset="0"/>
              </a:rPr>
              <a:t>2. Программа Blueing the Black Sea (BBSEA)</a:t>
            </a:r>
          </a:p>
        </p:txBody>
      </p:sp>
      <p:pic>
        <p:nvPicPr>
          <p:cNvPr id="6" name="Picture 5">
            <a:extLst>
              <a:ext uri="{FF2B5EF4-FFF2-40B4-BE49-F238E27FC236}">
                <a16:creationId xmlns:a16="http://schemas.microsoft.com/office/drawing/2014/main" id="{31D1690D-DBC3-4AD2-B4C1-082B2C5618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Tree>
    <p:extLst>
      <p:ext uri="{BB962C8B-B14F-4D97-AF65-F5344CB8AC3E}">
        <p14:creationId xmlns:p14="http://schemas.microsoft.com/office/powerpoint/2010/main" val="205174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27BC-67C1-4E78-A267-1F9A0E89EC11}"/>
              </a:ext>
            </a:extLst>
          </p:cNvPr>
          <p:cNvSpPr>
            <a:spLocks noGrp="1"/>
          </p:cNvSpPr>
          <p:nvPr>
            <p:ph type="title"/>
          </p:nvPr>
        </p:nvSpPr>
        <p:spPr>
          <a:xfrm>
            <a:off x="1976376" y="404665"/>
            <a:ext cx="8410104" cy="383531"/>
          </a:xfrm>
        </p:spPr>
        <p:txBody>
          <a:bodyPr>
            <a:noAutofit/>
          </a:bodyPr>
          <a:lstStyle/>
          <a:p>
            <a:pPr algn="ctr"/>
            <a:r>
              <a:rPr lang="ru-RU" sz="2800" b="1" cap="small" dirty="0">
                <a:solidFill>
                  <a:srgbClr val="002060"/>
                </a:solidFill>
                <a:latin typeface="Century Gothic" panose="020B0502020202020204" pitchFamily="34" charset="0"/>
              </a:rPr>
              <a:t>Что мы подразумеваем под термином «</a:t>
            </a:r>
            <a:r>
              <a:rPr lang="ru-RU" sz="2800" b="1" cap="small" dirty="0" err="1">
                <a:solidFill>
                  <a:srgbClr val="002060"/>
                </a:solidFill>
                <a:latin typeface="Century Gothic" panose="020B0502020202020204" pitchFamily="34" charset="0"/>
              </a:rPr>
              <a:t>blueing</a:t>
            </a:r>
            <a:r>
              <a:rPr lang="ru-RU" sz="2800" b="1" cap="small" dirty="0">
                <a:solidFill>
                  <a:srgbClr val="002060"/>
                </a:solidFill>
                <a:latin typeface="Century Gothic" panose="020B0502020202020204" pitchFamily="34" charset="0"/>
              </a:rPr>
              <a:t>» (досл. «окрашивание в синий цвет»)? </a:t>
            </a:r>
          </a:p>
        </p:txBody>
      </p:sp>
      <p:pic>
        <p:nvPicPr>
          <p:cNvPr id="11" name="Picture 2" descr="Photos by NASA's Aqua satellite. ">
            <a:extLst>
              <a:ext uri="{FF2B5EF4-FFF2-40B4-BE49-F238E27FC236}">
                <a16:creationId xmlns:a16="http://schemas.microsoft.com/office/drawing/2014/main" id="{68605BFC-51E9-4392-B8FC-34E095FA0E7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281108" y="1474603"/>
            <a:ext cx="3702845" cy="370284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22F240D-9244-404D-9D7F-7CCD63259747}"/>
              </a:ext>
            </a:extLst>
          </p:cNvPr>
          <p:cNvSpPr>
            <a:spLocks noGrp="1"/>
          </p:cNvSpPr>
          <p:nvPr>
            <p:ph sz="half" idx="11"/>
          </p:nvPr>
        </p:nvSpPr>
        <p:spPr>
          <a:xfrm>
            <a:off x="6181428" y="1473339"/>
            <a:ext cx="4781098" cy="4026916"/>
          </a:xfrm>
        </p:spPr>
        <p:txBody>
          <a:bodyPr>
            <a:noAutofit/>
          </a:bodyPr>
          <a:lstStyle/>
          <a:p>
            <a:pPr>
              <a:lnSpc>
                <a:spcPts val="2200"/>
              </a:lnSpc>
              <a:spcBef>
                <a:spcPts val="0"/>
              </a:spcBef>
              <a:spcAft>
                <a:spcPts val="600"/>
              </a:spcAft>
            </a:pPr>
            <a:r>
              <a:rPr lang="ru-RU" sz="1600" dirty="0">
                <a:solidFill>
                  <a:schemeClr val="tx1"/>
                </a:solidFill>
                <a:latin typeface="Century Gothic" panose="020B0502020202020204" pitchFamily="34" charset="0"/>
              </a:rPr>
              <a:t>«Окрашивание в синий цвет» участков морей достигается благодаря повышению устойчивости деятельности человека в гидросфере, включая судоходство, работу портов, туризм, морские ветрогенераторы и установки опреснения воды.</a:t>
            </a:r>
          </a:p>
          <a:p>
            <a:pPr>
              <a:lnSpc>
                <a:spcPts val="2200"/>
              </a:lnSpc>
              <a:spcBef>
                <a:spcPts val="0"/>
              </a:spcBef>
              <a:spcAft>
                <a:spcPts val="600"/>
              </a:spcAft>
            </a:pPr>
            <a:r>
              <a:rPr lang="ru-RU" sz="1600" dirty="0">
                <a:solidFill>
                  <a:schemeClr val="tx1"/>
                </a:solidFill>
                <a:latin typeface="Century Gothic" panose="020B0502020202020204" pitchFamily="34" charset="0"/>
              </a:rPr>
              <a:t>«</a:t>
            </a:r>
            <a:r>
              <a:rPr lang="ru-RU" sz="1600" dirty="0" err="1">
                <a:solidFill>
                  <a:schemeClr val="tx1"/>
                </a:solidFill>
                <a:latin typeface="Century Gothic" panose="020B0502020202020204" pitchFamily="34" charset="0"/>
              </a:rPr>
              <a:t>Blueing</a:t>
            </a:r>
            <a:r>
              <a:rPr lang="ru-RU" sz="1600" dirty="0">
                <a:solidFill>
                  <a:schemeClr val="tx1"/>
                </a:solidFill>
                <a:latin typeface="Century Gothic" panose="020B0502020202020204" pitchFamily="34" charset="0"/>
              </a:rPr>
              <a:t>» − это эквивалент термина «</a:t>
            </a:r>
            <a:r>
              <a:rPr lang="ru-RU" sz="1600" dirty="0" err="1">
                <a:solidFill>
                  <a:schemeClr val="tx1"/>
                </a:solidFill>
                <a:latin typeface="Century Gothic" panose="020B0502020202020204" pitchFamily="34" charset="0"/>
              </a:rPr>
              <a:t>greening</a:t>
            </a:r>
            <a:r>
              <a:rPr lang="ru-RU" sz="1600" dirty="0">
                <a:solidFill>
                  <a:schemeClr val="tx1"/>
                </a:solidFill>
                <a:latin typeface="Century Gothic" panose="020B0502020202020204" pitchFamily="34" charset="0"/>
              </a:rPr>
              <a:t>» (досл. «окрашивание в зеленый цвет»), применяемый к морской среде. Обе концепции подразумевают улучшение экологической ситуации.</a:t>
            </a:r>
          </a:p>
          <a:p>
            <a:pPr>
              <a:lnSpc>
                <a:spcPts val="2200"/>
              </a:lnSpc>
              <a:spcBef>
                <a:spcPts val="0"/>
              </a:spcBef>
              <a:spcAft>
                <a:spcPts val="600"/>
              </a:spcAft>
            </a:pPr>
            <a:endParaRPr lang="en-US" sz="1200" dirty="0">
              <a:solidFill>
                <a:schemeClr val="tx1"/>
              </a:solidFill>
            </a:endParaRPr>
          </a:p>
        </p:txBody>
      </p:sp>
      <p:sp>
        <p:nvSpPr>
          <p:cNvPr id="9" name="Content Placeholder 8">
            <a:extLst>
              <a:ext uri="{FF2B5EF4-FFF2-40B4-BE49-F238E27FC236}">
                <a16:creationId xmlns:a16="http://schemas.microsoft.com/office/drawing/2014/main" id="{1400F608-17C9-4B90-8531-C9A9FD5866C9}"/>
              </a:ext>
            </a:extLst>
          </p:cNvPr>
          <p:cNvSpPr>
            <a:spLocks noGrp="1"/>
          </p:cNvSpPr>
          <p:nvPr>
            <p:ph sz="half" idx="13"/>
          </p:nvPr>
        </p:nvSpPr>
        <p:spPr>
          <a:xfrm>
            <a:off x="1877301" y="5383399"/>
            <a:ext cx="4133273" cy="264331"/>
          </a:xfrm>
        </p:spPr>
        <p:txBody>
          <a:bodyPr>
            <a:normAutofit/>
          </a:bodyPr>
          <a:lstStyle/>
          <a:p>
            <a:r>
              <a:rPr lang="ru-RU" dirty="0">
                <a:solidFill>
                  <a:srgbClr val="382C14"/>
                </a:solidFill>
                <a:latin typeface="Platform Web"/>
              </a:rPr>
              <a:t>Спутник </a:t>
            </a:r>
            <a:r>
              <a:rPr lang="ru-RU" dirty="0" err="1">
                <a:solidFill>
                  <a:srgbClr val="382C14"/>
                </a:solidFill>
                <a:latin typeface="Platform Web"/>
              </a:rPr>
              <a:t>Aqua</a:t>
            </a:r>
            <a:r>
              <a:rPr lang="ru-RU" dirty="0">
                <a:solidFill>
                  <a:srgbClr val="382C14"/>
                </a:solidFill>
                <a:latin typeface="Platform Web"/>
              </a:rPr>
              <a:t> (NASA)</a:t>
            </a:r>
          </a:p>
        </p:txBody>
      </p:sp>
      <p:sp>
        <p:nvSpPr>
          <p:cNvPr id="5" name="Slide Number Placeholder 4">
            <a:extLst>
              <a:ext uri="{FF2B5EF4-FFF2-40B4-BE49-F238E27FC236}">
                <a16:creationId xmlns:a16="http://schemas.microsoft.com/office/drawing/2014/main" id="{C93C4BF1-B031-432D-8130-F0024DE6DCD4}"/>
              </a:ext>
            </a:extLst>
          </p:cNvPr>
          <p:cNvSpPr>
            <a:spLocks noGrp="1"/>
          </p:cNvSpPr>
          <p:nvPr>
            <p:ph type="sldNum" sz="quarter" idx="15"/>
          </p:nvPr>
        </p:nvSpPr>
        <p:spPr/>
        <p:txBody>
          <a:bodyPr/>
          <a:lstStyle/>
          <a:p>
            <a:pPr>
              <a:defRPr/>
            </a:pPr>
            <a:fld id="{A992FA83-51A6-42A0-B331-96B59842427A}" type="slidenum">
              <a:rPr lang="en-US" altLang="en-US">
                <a:solidFill>
                  <a:prstClr val="black">
                    <a:tint val="75000"/>
                  </a:prstClr>
                </a:solidFill>
                <a:latin typeface="Calibri" panose="020F0502020204030204"/>
              </a:rPr>
              <a:pPr>
                <a:defRPr/>
              </a:pPr>
              <a:t>5</a:t>
            </a:fld>
            <a:endParaRPr lang="en-US" altLang="en-US">
              <a:solidFill>
                <a:prstClr val="black">
                  <a:tint val="75000"/>
                </a:prstClr>
              </a:solidFill>
              <a:latin typeface="Calibri" panose="020F0502020204030204"/>
            </a:endParaRPr>
          </a:p>
        </p:txBody>
      </p:sp>
      <p:sp>
        <p:nvSpPr>
          <p:cNvPr id="7" name="Title 1">
            <a:extLst>
              <a:ext uri="{FF2B5EF4-FFF2-40B4-BE49-F238E27FC236}">
                <a16:creationId xmlns:a16="http://schemas.microsoft.com/office/drawing/2014/main" id="{E859F675-B230-4CDE-8E52-9B59CEE72780}"/>
              </a:ext>
            </a:extLst>
          </p:cNvPr>
          <p:cNvSpPr txBox="1">
            <a:spLocks/>
          </p:cNvSpPr>
          <p:nvPr/>
        </p:nvSpPr>
        <p:spPr bwMode="auto">
          <a:xfrm>
            <a:off x="1524000" y="1045292"/>
            <a:ext cx="9144000" cy="170950"/>
          </a:xfrm>
          <a:prstGeom prst="rect">
            <a:avLst/>
          </a:prstGeom>
          <a:solidFill>
            <a:schemeClr val="tx2">
              <a:lumMod val="75000"/>
            </a:schemeClr>
          </a:solidFill>
          <a:ln>
            <a:no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2100" kern="0">
              <a:solidFill>
                <a:prstClr val="white"/>
              </a:solidFill>
              <a:latin typeface="Arial"/>
            </a:endParaRPr>
          </a:p>
        </p:txBody>
      </p:sp>
      <p:pic>
        <p:nvPicPr>
          <p:cNvPr id="13" name="Picture 12">
            <a:extLst>
              <a:ext uri="{FF2B5EF4-FFF2-40B4-BE49-F238E27FC236}">
                <a16:creationId xmlns:a16="http://schemas.microsoft.com/office/drawing/2014/main" id="{CB34DBBC-E482-9143-904E-D4E1A049C711}"/>
              </a:ext>
            </a:extLst>
          </p:cNvPr>
          <p:cNvPicPr>
            <a:picLocks noChangeAspect="1"/>
          </p:cNvPicPr>
          <p:nvPr/>
        </p:nvPicPr>
        <p:blipFill>
          <a:blip r:embed="rId4"/>
          <a:stretch>
            <a:fillRect/>
          </a:stretch>
        </p:blipFill>
        <p:spPr>
          <a:xfrm>
            <a:off x="9257156" y="6051345"/>
            <a:ext cx="1255229" cy="690023"/>
          </a:xfrm>
          <a:prstGeom prst="rect">
            <a:avLst/>
          </a:prstGeom>
        </p:spPr>
      </p:pic>
      <p:pic>
        <p:nvPicPr>
          <p:cNvPr id="10" name="Picture 9">
            <a:extLst>
              <a:ext uri="{FF2B5EF4-FFF2-40B4-BE49-F238E27FC236}">
                <a16:creationId xmlns:a16="http://schemas.microsoft.com/office/drawing/2014/main" id="{D7616C80-038D-754C-80C4-A6990A9DB5AA}"/>
              </a:ext>
            </a:extLst>
          </p:cNvPr>
          <p:cNvPicPr/>
          <p:nvPr/>
        </p:nvPicPr>
        <p:blipFill>
          <a:blip r:embed="rId5" cstate="print">
            <a:extLst>
              <a:ext uri="{28A0092B-C50C-407E-A947-70E740481C1C}">
                <a14:useLocalDpi xmlns:a14="http://schemas.microsoft.com/office/drawing/2010/main"/>
              </a:ext>
            </a:extLst>
          </a:blip>
          <a:stretch>
            <a:fillRect/>
          </a:stretch>
        </p:blipFill>
        <p:spPr>
          <a:xfrm>
            <a:off x="8610600" y="6023484"/>
            <a:ext cx="1728192" cy="745744"/>
          </a:xfrm>
          <a:prstGeom prst="rect">
            <a:avLst/>
          </a:prstGeom>
        </p:spPr>
      </p:pic>
      <p:pic>
        <p:nvPicPr>
          <p:cNvPr id="12" name="Picture 11">
            <a:extLst>
              <a:ext uri="{FF2B5EF4-FFF2-40B4-BE49-F238E27FC236}">
                <a16:creationId xmlns:a16="http://schemas.microsoft.com/office/drawing/2014/main" id="{0F2B027B-64E3-4D15-99F0-F2DAA88691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Tree>
    <p:extLst>
      <p:ext uri="{BB962C8B-B14F-4D97-AF65-F5344CB8AC3E}">
        <p14:creationId xmlns:p14="http://schemas.microsoft.com/office/powerpoint/2010/main" val="401459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27BC-67C1-4E78-A267-1F9A0E89EC11}"/>
              </a:ext>
            </a:extLst>
          </p:cNvPr>
          <p:cNvSpPr>
            <a:spLocks noGrp="1"/>
          </p:cNvSpPr>
          <p:nvPr>
            <p:ph type="title"/>
          </p:nvPr>
        </p:nvSpPr>
        <p:spPr>
          <a:xfrm>
            <a:off x="2845014" y="655861"/>
            <a:ext cx="6329739" cy="347552"/>
          </a:xfrm>
        </p:spPr>
        <p:txBody>
          <a:bodyPr>
            <a:noAutofit/>
          </a:bodyPr>
          <a:lstStyle/>
          <a:p>
            <a:pPr algn="ctr"/>
            <a:r>
              <a:rPr lang="ru-RU" sz="3200" b="1" cap="small">
                <a:solidFill>
                  <a:schemeClr val="tx1"/>
                </a:solidFill>
                <a:latin typeface="Century Gothic" panose="020B0502020202020204" pitchFamily="34" charset="0"/>
              </a:rPr>
              <a:t>Программа BBSEA: ОСНОВНЫЕ элементы </a:t>
            </a:r>
          </a:p>
        </p:txBody>
      </p:sp>
      <p:sp>
        <p:nvSpPr>
          <p:cNvPr id="7" name="Title 1">
            <a:extLst>
              <a:ext uri="{FF2B5EF4-FFF2-40B4-BE49-F238E27FC236}">
                <a16:creationId xmlns:a16="http://schemas.microsoft.com/office/drawing/2014/main" id="{E859F675-B230-4CDE-8E52-9B59CEE72780}"/>
              </a:ext>
            </a:extLst>
          </p:cNvPr>
          <p:cNvSpPr txBox="1">
            <a:spLocks/>
          </p:cNvSpPr>
          <p:nvPr/>
        </p:nvSpPr>
        <p:spPr bwMode="auto">
          <a:xfrm>
            <a:off x="1524000" y="1372636"/>
            <a:ext cx="9144000" cy="130374"/>
          </a:xfrm>
          <a:prstGeom prst="rect">
            <a:avLst/>
          </a:prstGeom>
          <a:solidFill>
            <a:schemeClr val="accent4">
              <a:lumMod val="90000"/>
              <a:lumOff val="10000"/>
            </a:schemeClr>
          </a:solidFill>
          <a:ln>
            <a:no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1575" kern="0">
              <a:solidFill>
                <a:prstClr val="white"/>
              </a:solidFill>
              <a:latin typeface="Arial"/>
            </a:endParaRPr>
          </a:p>
        </p:txBody>
      </p:sp>
      <p:graphicFrame>
        <p:nvGraphicFramePr>
          <p:cNvPr id="27" name="Diagram 26">
            <a:extLst>
              <a:ext uri="{FF2B5EF4-FFF2-40B4-BE49-F238E27FC236}">
                <a16:creationId xmlns:a16="http://schemas.microsoft.com/office/drawing/2014/main" id="{1FBECAB2-052F-4326-9044-8836A28DDC2E}"/>
              </a:ext>
            </a:extLst>
          </p:cNvPr>
          <p:cNvGraphicFramePr/>
          <p:nvPr>
            <p:extLst>
              <p:ext uri="{D42A27DB-BD31-4B8C-83A1-F6EECF244321}">
                <p14:modId xmlns:p14="http://schemas.microsoft.com/office/powerpoint/2010/main" val="1022352840"/>
              </p:ext>
            </p:extLst>
          </p:nvPr>
        </p:nvGraphicFramePr>
        <p:xfrm>
          <a:off x="1879451" y="2276525"/>
          <a:ext cx="5293310" cy="294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E423315-5A69-45AD-A745-A922579E43CF}"/>
              </a:ext>
            </a:extLst>
          </p:cNvPr>
          <p:cNvSpPr txBox="1"/>
          <p:nvPr/>
        </p:nvSpPr>
        <p:spPr>
          <a:xfrm>
            <a:off x="3275771" y="1860434"/>
            <a:ext cx="4588069" cy="369332"/>
          </a:xfrm>
          <a:prstGeom prst="rect">
            <a:avLst/>
          </a:prstGeom>
          <a:noFill/>
        </p:spPr>
        <p:txBody>
          <a:bodyPr wrap="square" rtlCol="0">
            <a:spAutoFit/>
          </a:bodyPr>
          <a:lstStyle/>
          <a:p>
            <a:pPr>
              <a:defRPr/>
            </a:pPr>
            <a:r>
              <a:rPr lang="ru-RU" dirty="0">
                <a:solidFill>
                  <a:srgbClr val="002345"/>
                </a:solidFill>
                <a:latin typeface="Century Gothic" panose="020B0502020202020204" pitchFamily="34" charset="0"/>
              </a:rPr>
              <a:t>Начинаем с проблемы загрязнения</a:t>
            </a:r>
          </a:p>
        </p:txBody>
      </p:sp>
      <p:sp>
        <p:nvSpPr>
          <p:cNvPr id="4" name="Arrow: Left-Right 3">
            <a:extLst>
              <a:ext uri="{FF2B5EF4-FFF2-40B4-BE49-F238E27FC236}">
                <a16:creationId xmlns:a16="http://schemas.microsoft.com/office/drawing/2014/main" id="{A7BD1775-35D3-41AD-80CC-810CDA53C417}"/>
              </a:ext>
            </a:extLst>
          </p:cNvPr>
          <p:cNvSpPr/>
          <p:nvPr/>
        </p:nvSpPr>
        <p:spPr>
          <a:xfrm>
            <a:off x="3778248" y="2323237"/>
            <a:ext cx="3081759" cy="251750"/>
          </a:xfrm>
          <a:prstGeom prst="leftRightArrow">
            <a:avLst/>
          </a:prstGeom>
          <a:solidFill>
            <a:schemeClr val="accent4">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Arial"/>
            </a:endParaRPr>
          </a:p>
        </p:txBody>
      </p:sp>
      <p:sp>
        <p:nvSpPr>
          <p:cNvPr id="8" name="Rectangle 7">
            <a:extLst>
              <a:ext uri="{FF2B5EF4-FFF2-40B4-BE49-F238E27FC236}">
                <a16:creationId xmlns:a16="http://schemas.microsoft.com/office/drawing/2014/main" id="{C7B80B61-9B01-4742-ADED-F912C9C490C0}"/>
              </a:ext>
            </a:extLst>
          </p:cNvPr>
          <p:cNvSpPr/>
          <p:nvPr/>
        </p:nvSpPr>
        <p:spPr>
          <a:xfrm>
            <a:off x="7340051" y="2276525"/>
            <a:ext cx="4190456" cy="2993127"/>
          </a:xfrm>
          <a:prstGeom prst="rect">
            <a:avLst/>
          </a:prstGeom>
        </p:spPr>
        <p:txBody>
          <a:bodyPr wrap="square">
            <a:spAutoFit/>
          </a:bodyPr>
          <a:lstStyle/>
          <a:p>
            <a:pPr>
              <a:spcAft>
                <a:spcPts val="450"/>
              </a:spcAft>
              <a:defRPr/>
            </a:pPr>
            <a:r>
              <a:rPr lang="ru-RU" sz="1600" dirty="0">
                <a:solidFill>
                  <a:srgbClr val="002345"/>
                </a:solidFill>
                <a:latin typeface="Century Gothic" panose="020B0502020202020204" pitchFamily="34" charset="0"/>
              </a:rPr>
              <a:t>Главные цели:</a:t>
            </a:r>
          </a:p>
          <a:p>
            <a:pPr marL="182269" indent="-182269">
              <a:spcAft>
                <a:spcPts val="450"/>
              </a:spcAft>
              <a:buFontTx/>
              <a:buAutoNum type="arabicPeriod"/>
              <a:defRPr/>
            </a:pPr>
            <a:r>
              <a:rPr lang="ru-RU" sz="1600" dirty="0">
                <a:solidFill>
                  <a:srgbClr val="002345"/>
                </a:solidFill>
                <a:latin typeface="Century Gothic" panose="020B0502020202020204" pitchFamily="34" charset="0"/>
              </a:rPr>
              <a:t>Политическая поддержка стран в целях обеспечения эффективного функционирования «синей экономики» </a:t>
            </a:r>
          </a:p>
          <a:p>
            <a:pPr marL="182269" indent="-182269">
              <a:spcAft>
                <a:spcPts val="450"/>
              </a:spcAft>
              <a:buFontTx/>
              <a:buAutoNum type="arabicPeriod"/>
              <a:defRPr/>
            </a:pPr>
            <a:r>
              <a:rPr lang="ru-RU" sz="1600" dirty="0">
                <a:solidFill>
                  <a:srgbClr val="002345"/>
                </a:solidFill>
                <a:latin typeface="Century Gothic" panose="020B0502020202020204" pitchFamily="34" charset="0"/>
              </a:rPr>
              <a:t> Борьба с загрязнением морской среды </a:t>
            </a:r>
          </a:p>
          <a:p>
            <a:pPr marL="182269" indent="-182269" defTabSz="364537">
              <a:spcAft>
                <a:spcPts val="450"/>
              </a:spcAft>
              <a:buFontTx/>
              <a:buAutoNum type="arabicPeriod"/>
              <a:defRPr/>
            </a:pPr>
            <a:r>
              <a:rPr lang="ru-RU" sz="1600" dirty="0">
                <a:solidFill>
                  <a:srgbClr val="002345"/>
                </a:solidFill>
                <a:latin typeface="Century Gothic" panose="020B0502020202020204" pitchFamily="34" charset="0"/>
              </a:rPr>
              <a:t> Расширение потенциала государства в области комплексного управления прибрежными зонами </a:t>
            </a:r>
          </a:p>
        </p:txBody>
      </p:sp>
      <p:pic>
        <p:nvPicPr>
          <p:cNvPr id="9" name="Picture 8">
            <a:extLst>
              <a:ext uri="{FF2B5EF4-FFF2-40B4-BE49-F238E27FC236}">
                <a16:creationId xmlns:a16="http://schemas.microsoft.com/office/drawing/2014/main" id="{1D5D18DB-C2BB-7245-89F6-83BDBE7DB3A1}"/>
              </a:ext>
            </a:extLst>
          </p:cNvPr>
          <p:cNvPicPr>
            <a:picLocks noChangeAspect="1"/>
          </p:cNvPicPr>
          <p:nvPr/>
        </p:nvPicPr>
        <p:blipFill>
          <a:blip r:embed="rId8"/>
          <a:stretch>
            <a:fillRect/>
          </a:stretch>
        </p:blipFill>
        <p:spPr>
          <a:xfrm>
            <a:off x="9257156" y="6051345"/>
            <a:ext cx="1255229" cy="690023"/>
          </a:xfrm>
          <a:prstGeom prst="rect">
            <a:avLst/>
          </a:prstGeom>
        </p:spPr>
      </p:pic>
      <p:pic>
        <p:nvPicPr>
          <p:cNvPr id="10" name="Picture 9">
            <a:extLst>
              <a:ext uri="{FF2B5EF4-FFF2-40B4-BE49-F238E27FC236}">
                <a16:creationId xmlns:a16="http://schemas.microsoft.com/office/drawing/2014/main" id="{BEDCACDB-A49B-D349-99F4-28D36C79FA53}"/>
              </a:ext>
            </a:extLst>
          </p:cNvPr>
          <p:cNvPicPr/>
          <p:nvPr/>
        </p:nvPicPr>
        <p:blipFill>
          <a:blip r:embed="rId9" cstate="print">
            <a:extLst>
              <a:ext uri="{28A0092B-C50C-407E-A947-70E740481C1C}">
                <a14:useLocalDpi xmlns:a14="http://schemas.microsoft.com/office/drawing/2010/main"/>
              </a:ext>
            </a:extLst>
          </a:blip>
          <a:stretch>
            <a:fillRect/>
          </a:stretch>
        </p:blipFill>
        <p:spPr>
          <a:xfrm>
            <a:off x="8571183" y="6023484"/>
            <a:ext cx="1728192" cy="745744"/>
          </a:xfrm>
          <a:prstGeom prst="rect">
            <a:avLst/>
          </a:prstGeom>
        </p:spPr>
      </p:pic>
      <p:pic>
        <p:nvPicPr>
          <p:cNvPr id="11" name="Picture 10">
            <a:extLst>
              <a:ext uri="{FF2B5EF4-FFF2-40B4-BE49-F238E27FC236}">
                <a16:creationId xmlns:a16="http://schemas.microsoft.com/office/drawing/2014/main" id="{98F5CD4F-76A6-46C3-9654-4809500B6F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Tree>
    <p:extLst>
      <p:ext uri="{BB962C8B-B14F-4D97-AF65-F5344CB8AC3E}">
        <p14:creationId xmlns:p14="http://schemas.microsoft.com/office/powerpoint/2010/main" val="143269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55CFC2E-1733-489F-8E5E-8161A87E0D60}"/>
              </a:ext>
            </a:extLst>
          </p:cNvPr>
          <p:cNvSpPr txBox="1"/>
          <p:nvPr/>
        </p:nvSpPr>
        <p:spPr>
          <a:xfrm>
            <a:off x="267129" y="183784"/>
            <a:ext cx="11013896" cy="954107"/>
          </a:xfrm>
          <a:prstGeom prst="rect">
            <a:avLst/>
          </a:prstGeom>
          <a:noFill/>
        </p:spPr>
        <p:txBody>
          <a:bodyPr wrap="square" rtlCol="0">
            <a:spAutoFit/>
          </a:bodyPr>
          <a:lstStyle/>
          <a:p>
            <a:pPr algn="ctr" defTabSz="514350">
              <a:defRPr/>
            </a:pPr>
            <a:r>
              <a:rPr lang="ru-RU" sz="2800" b="1" cap="small" dirty="0">
                <a:solidFill>
                  <a:srgbClr val="000000"/>
                </a:solidFill>
                <a:latin typeface="Century Gothic" panose="020B0502020202020204" pitchFamily="34" charset="0"/>
              </a:rPr>
              <a:t>Программа BBSEA: </a:t>
            </a:r>
          </a:p>
          <a:p>
            <a:pPr algn="ctr" defTabSz="514350">
              <a:defRPr/>
            </a:pPr>
            <a:r>
              <a:rPr lang="ru-RU" sz="2800" b="1" cap="small" dirty="0">
                <a:solidFill>
                  <a:srgbClr val="000000"/>
                </a:solidFill>
                <a:latin typeface="Century Gothic" panose="020B0502020202020204" pitchFamily="34" charset="0"/>
              </a:rPr>
              <a:t>Перечень актуальных проектов </a:t>
            </a:r>
            <a:r>
              <a:rPr lang="ru-RU" sz="2800" b="1" cap="small" dirty="0">
                <a:solidFill>
                  <a:srgbClr val="FF0000"/>
                </a:solidFill>
                <a:latin typeface="Century Gothic" panose="020B0502020202020204" pitchFamily="34" charset="0"/>
              </a:rPr>
              <a:t>с отображением их статуса</a:t>
            </a:r>
          </a:p>
        </p:txBody>
      </p:sp>
      <p:sp>
        <p:nvSpPr>
          <p:cNvPr id="16" name="Title 1">
            <a:extLst>
              <a:ext uri="{FF2B5EF4-FFF2-40B4-BE49-F238E27FC236}">
                <a16:creationId xmlns:a16="http://schemas.microsoft.com/office/drawing/2014/main" id="{72851E86-6A2E-4D8C-B95F-9E9733863BE2}"/>
              </a:ext>
            </a:extLst>
          </p:cNvPr>
          <p:cNvSpPr txBox="1">
            <a:spLocks/>
          </p:cNvSpPr>
          <p:nvPr/>
        </p:nvSpPr>
        <p:spPr bwMode="auto">
          <a:xfrm>
            <a:off x="1524000" y="1184901"/>
            <a:ext cx="9144000" cy="119244"/>
          </a:xfrm>
          <a:prstGeom prst="rect">
            <a:avLst/>
          </a:prstGeom>
          <a:solidFill>
            <a:schemeClr val="accent4">
              <a:lumMod val="90000"/>
              <a:lumOff val="10000"/>
            </a:schemeClr>
          </a:solidFill>
          <a:ln>
            <a:no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2100" kern="0" dirty="0">
              <a:solidFill>
                <a:srgbClr val="0070C0"/>
              </a:solidFill>
              <a:latin typeface="Arial"/>
            </a:endParaRPr>
          </a:p>
        </p:txBody>
      </p:sp>
      <p:sp>
        <p:nvSpPr>
          <p:cNvPr id="2" name="TextBox 1">
            <a:extLst>
              <a:ext uri="{FF2B5EF4-FFF2-40B4-BE49-F238E27FC236}">
                <a16:creationId xmlns:a16="http://schemas.microsoft.com/office/drawing/2014/main" id="{91E53381-EF17-467A-8489-F4A82C6202BA}"/>
              </a:ext>
            </a:extLst>
          </p:cNvPr>
          <p:cNvSpPr txBox="1"/>
          <p:nvPr/>
        </p:nvSpPr>
        <p:spPr>
          <a:xfrm>
            <a:off x="3279216" y="6086061"/>
            <a:ext cx="5521124" cy="646331"/>
          </a:xfrm>
          <a:prstGeom prst="rect">
            <a:avLst/>
          </a:prstGeom>
          <a:noFill/>
        </p:spPr>
        <p:txBody>
          <a:bodyPr wrap="square" rtlCol="0">
            <a:spAutoFit/>
          </a:bodyPr>
          <a:lstStyle/>
          <a:p>
            <a:pPr algn="ctr">
              <a:defRPr/>
            </a:pPr>
            <a:r>
              <a:rPr lang="ru-RU" b="1" dirty="0">
                <a:solidFill>
                  <a:srgbClr val="002345"/>
                </a:solidFill>
                <a:latin typeface="Century Gothic" panose="020B0502020202020204" pitchFamily="34" charset="0"/>
              </a:rPr>
              <a:t>Работа выполняется на </a:t>
            </a:r>
          </a:p>
          <a:p>
            <a:pPr algn="ctr">
              <a:defRPr/>
            </a:pPr>
            <a:r>
              <a:rPr lang="ru-RU" b="1" dirty="0" err="1">
                <a:solidFill>
                  <a:srgbClr val="002345"/>
                </a:solidFill>
                <a:latin typeface="Century Gothic" panose="020B0502020202020204" pitchFamily="34" charset="0"/>
              </a:rPr>
              <a:t>межсекторальной</a:t>
            </a:r>
            <a:r>
              <a:rPr lang="ru-RU" b="1" dirty="0">
                <a:solidFill>
                  <a:srgbClr val="002345"/>
                </a:solidFill>
                <a:latin typeface="Century Gothic" panose="020B0502020202020204" pitchFamily="34" charset="0"/>
              </a:rPr>
              <a:t> основе</a:t>
            </a:r>
          </a:p>
        </p:txBody>
      </p:sp>
      <p:pic>
        <p:nvPicPr>
          <p:cNvPr id="17" name="Picture 16">
            <a:extLst>
              <a:ext uri="{FF2B5EF4-FFF2-40B4-BE49-F238E27FC236}">
                <a16:creationId xmlns:a16="http://schemas.microsoft.com/office/drawing/2014/main" id="{9C860D83-99EE-9945-8614-567581180CD9}"/>
              </a:ext>
            </a:extLst>
          </p:cNvPr>
          <p:cNvPicPr>
            <a:picLocks noChangeAspect="1"/>
          </p:cNvPicPr>
          <p:nvPr/>
        </p:nvPicPr>
        <p:blipFill>
          <a:blip r:embed="rId3"/>
          <a:stretch>
            <a:fillRect/>
          </a:stretch>
        </p:blipFill>
        <p:spPr>
          <a:xfrm>
            <a:off x="9257156" y="6051345"/>
            <a:ext cx="1255229" cy="690023"/>
          </a:xfrm>
          <a:prstGeom prst="rect">
            <a:avLst/>
          </a:prstGeom>
        </p:spPr>
      </p:pic>
      <p:pic>
        <p:nvPicPr>
          <p:cNvPr id="18" name="Picture 17">
            <a:extLst>
              <a:ext uri="{FF2B5EF4-FFF2-40B4-BE49-F238E27FC236}">
                <a16:creationId xmlns:a16="http://schemas.microsoft.com/office/drawing/2014/main" id="{738F106C-B23B-1349-82AA-02BE4446CFE1}"/>
              </a:ext>
            </a:extLst>
          </p:cNvPr>
          <p:cNvPicPr/>
          <p:nvPr/>
        </p:nvPicPr>
        <p:blipFill>
          <a:blip r:embed="rId4" cstate="print">
            <a:extLst>
              <a:ext uri="{28A0092B-C50C-407E-A947-70E740481C1C}">
                <a14:useLocalDpi xmlns:a14="http://schemas.microsoft.com/office/drawing/2010/main"/>
              </a:ext>
            </a:extLst>
          </a:blip>
          <a:stretch>
            <a:fillRect/>
          </a:stretch>
        </p:blipFill>
        <p:spPr>
          <a:xfrm>
            <a:off x="8323634" y="6023484"/>
            <a:ext cx="1979420" cy="745744"/>
          </a:xfrm>
          <a:prstGeom prst="rect">
            <a:avLst/>
          </a:prstGeom>
        </p:spPr>
      </p:pic>
      <p:pic>
        <p:nvPicPr>
          <p:cNvPr id="20" name="Picture 19">
            <a:extLst>
              <a:ext uri="{FF2B5EF4-FFF2-40B4-BE49-F238E27FC236}">
                <a16:creationId xmlns:a16="http://schemas.microsoft.com/office/drawing/2014/main" id="{6E7DDCCC-63D3-4E7A-AF93-F95C4C1333E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84002" y="1343179"/>
            <a:ext cx="8846807" cy="4560492"/>
          </a:xfrm>
          <a:prstGeom prst="rect">
            <a:avLst/>
          </a:prstGeom>
        </p:spPr>
      </p:pic>
      <p:sp>
        <p:nvSpPr>
          <p:cNvPr id="21" name="Callout: Bent Line 20">
            <a:extLst>
              <a:ext uri="{FF2B5EF4-FFF2-40B4-BE49-F238E27FC236}">
                <a16:creationId xmlns:a16="http://schemas.microsoft.com/office/drawing/2014/main" id="{65578275-D174-418E-BC09-78E6FF233593}"/>
              </a:ext>
            </a:extLst>
          </p:cNvPr>
          <p:cNvSpPr/>
          <p:nvPr/>
        </p:nvSpPr>
        <p:spPr bwMode="auto">
          <a:xfrm flipH="1">
            <a:off x="1863737" y="4623510"/>
            <a:ext cx="2110491" cy="1280161"/>
          </a:xfrm>
          <a:prstGeom prst="borderCallout2">
            <a:avLst>
              <a:gd name="adj1" fmla="val 18750"/>
              <a:gd name="adj2" fmla="val -1621"/>
              <a:gd name="adj3" fmla="val 18750"/>
              <a:gd name="adj4" fmla="val -16667"/>
              <a:gd name="adj5" fmla="val -26753"/>
              <a:gd name="adj6" fmla="val -28413"/>
            </a:avLst>
          </a:prstGeom>
          <a:noFill/>
          <a:ln w="9525" cap="flat" cmpd="sng" algn="ctr">
            <a:solidFill>
              <a:schemeClr val="bg2"/>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spcBef>
                <a:spcPct val="50000"/>
              </a:spcBef>
              <a:defRPr/>
            </a:pPr>
            <a:r>
              <a:rPr lang="ru-RU" sz="800" b="1" dirty="0">
                <a:solidFill>
                  <a:srgbClr val="021F43"/>
                </a:solidFill>
                <a:cs typeface="Arial" panose="020B0604020202020204" pitchFamily="34" charset="0"/>
              </a:rPr>
              <a:t>Синяя экономика Болгарии (P171701, доклад) </a:t>
            </a:r>
            <a:r>
              <a:rPr lang="ru-RU" sz="800" b="1" dirty="0">
                <a:solidFill>
                  <a:srgbClr val="FF0000"/>
                </a:solidFill>
                <a:cs typeface="Arial" panose="020B0604020202020204" pitchFamily="34" charset="0"/>
              </a:rPr>
              <a:t>Завершено</a:t>
            </a:r>
            <a:r>
              <a:rPr lang="ru-RU" sz="800" b="1" dirty="0">
                <a:solidFill>
                  <a:srgbClr val="021F43"/>
                </a:solidFill>
                <a:cs typeface="Arial" panose="020B0604020202020204" pitchFamily="34" charset="0"/>
              </a:rPr>
              <a:t> </a:t>
            </a:r>
          </a:p>
          <a:p>
            <a:pPr defTabSz="385763">
              <a:spcBef>
                <a:spcPct val="50000"/>
              </a:spcBef>
              <a:defRPr/>
            </a:pPr>
            <a:r>
              <a:rPr lang="ru-RU" sz="800" b="1" dirty="0">
                <a:solidFill>
                  <a:srgbClr val="021F43"/>
                </a:solidFill>
                <a:cs typeface="Arial" panose="020B0604020202020204" pitchFamily="34" charset="0"/>
              </a:rPr>
              <a:t>Платные консультационные услуги по управлению бассейнами рек в Болгарии и рисками наводнений (P167719, доклад) </a:t>
            </a:r>
            <a:r>
              <a:rPr lang="ru-RU" sz="800" b="1" dirty="0">
                <a:solidFill>
                  <a:srgbClr val="FF0000"/>
                </a:solidFill>
                <a:cs typeface="Arial" panose="020B0604020202020204" pitchFamily="34" charset="0"/>
              </a:rPr>
              <a:t>Реализуется</a:t>
            </a:r>
          </a:p>
          <a:p>
            <a:pPr defTabSz="385763">
              <a:spcBef>
                <a:spcPct val="50000"/>
              </a:spcBef>
              <a:defRPr/>
            </a:pPr>
            <a:endParaRPr lang="en-US" sz="800" b="1" dirty="0">
              <a:solidFill>
                <a:srgbClr val="021F43"/>
              </a:solidFill>
              <a:cs typeface="Arial" panose="020B0604020202020204" pitchFamily="34" charset="0"/>
            </a:endParaRPr>
          </a:p>
          <a:p>
            <a:pPr defTabSz="385763">
              <a:defRPr/>
            </a:pPr>
            <a:r>
              <a:rPr lang="ru-RU" sz="800" b="1" dirty="0">
                <a:solidFill>
                  <a:srgbClr val="002345">
                    <a:lumMod val="75000"/>
                    <a:lumOff val="25000"/>
                  </a:srgbClr>
                </a:solidFill>
                <a:cs typeface="Arial" panose="020B0604020202020204" pitchFamily="34" charset="0"/>
              </a:rPr>
              <a:t>Региональные программы BBSEA</a:t>
            </a:r>
          </a:p>
          <a:p>
            <a:pPr defTabSz="385763">
              <a:spcBef>
                <a:spcPct val="50000"/>
              </a:spcBef>
              <a:defRPr/>
            </a:pPr>
            <a:endParaRPr lang="en-US" sz="800" dirty="0">
              <a:solidFill>
                <a:srgbClr val="021F43"/>
              </a:solidFill>
              <a:cs typeface="Times New Roman" pitchFamily="18" charset="0"/>
            </a:endParaRPr>
          </a:p>
          <a:p>
            <a:pPr defTabSz="385763">
              <a:spcBef>
                <a:spcPct val="50000"/>
              </a:spcBef>
              <a:defRPr/>
            </a:pPr>
            <a:endParaRPr lang="en-US" sz="800" dirty="0">
              <a:solidFill>
                <a:srgbClr val="021F43"/>
              </a:solidFill>
              <a:cs typeface="Times New Roman" pitchFamily="18" charset="0"/>
            </a:endParaRPr>
          </a:p>
          <a:p>
            <a:pPr marL="48890" indent="-48890" defTabSz="385763">
              <a:spcBef>
                <a:spcPct val="50000"/>
              </a:spcBef>
              <a:buFontTx/>
              <a:buChar char="•"/>
              <a:defRPr/>
            </a:pPr>
            <a:endParaRPr lang="en-US" sz="800" dirty="0">
              <a:solidFill>
                <a:srgbClr val="021F43"/>
              </a:solidFill>
              <a:cs typeface="Times New Roman" pitchFamily="18" charset="0"/>
            </a:endParaRPr>
          </a:p>
        </p:txBody>
      </p:sp>
      <p:sp>
        <p:nvSpPr>
          <p:cNvPr id="22" name="Callout: Bent Line 21">
            <a:extLst>
              <a:ext uri="{FF2B5EF4-FFF2-40B4-BE49-F238E27FC236}">
                <a16:creationId xmlns:a16="http://schemas.microsoft.com/office/drawing/2014/main" id="{8C765FB1-017D-47AC-9E6F-C98235D66472}"/>
              </a:ext>
            </a:extLst>
          </p:cNvPr>
          <p:cNvSpPr/>
          <p:nvPr/>
        </p:nvSpPr>
        <p:spPr bwMode="auto">
          <a:xfrm flipH="1">
            <a:off x="1835817" y="1454962"/>
            <a:ext cx="2602941" cy="1181950"/>
          </a:xfrm>
          <a:prstGeom prst="borderCallout2">
            <a:avLst>
              <a:gd name="adj1" fmla="val 21038"/>
              <a:gd name="adj2" fmla="val -677"/>
              <a:gd name="adj3" fmla="val 20240"/>
              <a:gd name="adj4" fmla="val -13751"/>
              <a:gd name="adj5" fmla="val 117907"/>
              <a:gd name="adj6" fmla="val -9027"/>
            </a:avLst>
          </a:prstGeom>
          <a:noFill/>
          <a:ln w="9525" cap="flat" cmpd="sng" algn="ctr">
            <a:solidFill>
              <a:schemeClr val="bg2"/>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spcBef>
                <a:spcPct val="50000"/>
              </a:spcBef>
              <a:defRPr/>
            </a:pPr>
            <a:r>
              <a:rPr lang="ru-RU" sz="800" b="1" dirty="0">
                <a:solidFill>
                  <a:srgbClr val="021F43"/>
                </a:solidFill>
                <a:cs typeface="Times New Roman" pitchFamily="18" charset="0"/>
              </a:rPr>
              <a:t>Проект повышения конкурентоспособности сельского хозяйства Республики Молдова (P118518) </a:t>
            </a:r>
            <a:r>
              <a:rPr lang="ru-RU" sz="800" dirty="0">
                <a:solidFill>
                  <a:srgbClr val="FF0000"/>
                </a:solidFill>
                <a:cs typeface="Times New Roman" pitchFamily="18" charset="0"/>
              </a:rPr>
              <a:t>Реализуется</a:t>
            </a:r>
            <a:r>
              <a:rPr lang="ru-RU" sz="800" dirty="0">
                <a:solidFill>
                  <a:srgbClr val="021F43"/>
                </a:solidFill>
                <a:cs typeface="Times New Roman" pitchFamily="18" charset="0"/>
              </a:rPr>
              <a:t> </a:t>
            </a:r>
            <a:r>
              <a:rPr lang="ru-RU" sz="800" dirty="0">
                <a:solidFill>
                  <a:srgbClr val="FF0000"/>
                </a:solidFill>
                <a:cs typeface="Times New Roman" pitchFamily="18" charset="0"/>
              </a:rPr>
              <a:t>до 2024 г.</a:t>
            </a:r>
          </a:p>
          <a:p>
            <a:pPr defTabSz="385763">
              <a:spcBef>
                <a:spcPct val="50000"/>
              </a:spcBef>
              <a:defRPr/>
            </a:pPr>
            <a:r>
              <a:rPr lang="ru-RU" sz="800" b="1" dirty="0">
                <a:solidFill>
                  <a:srgbClr val="021F43"/>
                </a:solidFill>
                <a:cs typeface="Times New Roman" pitchFamily="18" charset="0"/>
              </a:rPr>
              <a:t>Проект в области водной безопасности и санитарии в Республике Молдова (P173076) </a:t>
            </a:r>
            <a:r>
              <a:rPr lang="ru-RU" sz="800" dirty="0">
                <a:solidFill>
                  <a:srgbClr val="FF0000"/>
                </a:solidFill>
                <a:cs typeface="Times New Roman" pitchFamily="18" charset="0"/>
              </a:rPr>
              <a:t>В процессе подготовки</a:t>
            </a:r>
          </a:p>
          <a:p>
            <a:pPr defTabSz="385763">
              <a:spcBef>
                <a:spcPct val="50000"/>
              </a:spcBef>
              <a:defRPr/>
            </a:pPr>
            <a:endParaRPr lang="en-US" sz="800" dirty="0">
              <a:solidFill>
                <a:srgbClr val="FF0000"/>
              </a:solidFill>
              <a:cs typeface="Times New Roman" pitchFamily="18" charset="0"/>
            </a:endParaRPr>
          </a:p>
          <a:p>
            <a:pPr defTabSz="385763">
              <a:defRPr/>
            </a:pPr>
            <a:r>
              <a:rPr lang="ru-RU" sz="800" b="1" dirty="0">
                <a:solidFill>
                  <a:srgbClr val="002345">
                    <a:lumMod val="75000"/>
                    <a:lumOff val="25000"/>
                  </a:srgbClr>
                </a:solidFill>
                <a:cs typeface="Times New Roman" pitchFamily="18" charset="0"/>
              </a:rPr>
              <a:t>Региональная программы BBSEA, включая национальные мероприятия</a:t>
            </a:r>
          </a:p>
        </p:txBody>
      </p:sp>
      <p:sp>
        <p:nvSpPr>
          <p:cNvPr id="23" name="Callout: Bent Line 22">
            <a:extLst>
              <a:ext uri="{FF2B5EF4-FFF2-40B4-BE49-F238E27FC236}">
                <a16:creationId xmlns:a16="http://schemas.microsoft.com/office/drawing/2014/main" id="{34357F1B-0650-4020-902A-3BE1EA9A9DEE}"/>
              </a:ext>
            </a:extLst>
          </p:cNvPr>
          <p:cNvSpPr/>
          <p:nvPr/>
        </p:nvSpPr>
        <p:spPr bwMode="auto">
          <a:xfrm>
            <a:off x="7999182" y="1767265"/>
            <a:ext cx="2137116" cy="1068532"/>
          </a:xfrm>
          <a:prstGeom prst="borderCallout2">
            <a:avLst>
              <a:gd name="adj1" fmla="val 21919"/>
              <a:gd name="adj2" fmla="val -476"/>
              <a:gd name="adj3" fmla="val 21267"/>
              <a:gd name="adj4" fmla="val -13922"/>
              <a:gd name="adj5" fmla="val 150202"/>
              <a:gd name="adj6" fmla="val -33740"/>
            </a:avLst>
          </a:prstGeom>
          <a:noFill/>
          <a:ln w="9525" cap="flat" cmpd="sng" algn="ctr">
            <a:solidFill>
              <a:schemeClr val="bg2"/>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spcBef>
                <a:spcPct val="50000"/>
              </a:spcBef>
              <a:defRPr/>
            </a:pPr>
            <a:r>
              <a:rPr lang="ru-RU" sz="800" b="1" dirty="0">
                <a:solidFill>
                  <a:srgbClr val="021F43"/>
                </a:solidFill>
                <a:cs typeface="Times New Roman" pitchFamily="18" charset="0"/>
              </a:rPr>
              <a:t>Синяя экономика. Краснодарский край, Россия </a:t>
            </a:r>
          </a:p>
          <a:p>
            <a:pPr defTabSz="385763">
              <a:defRPr/>
            </a:pPr>
            <a:r>
              <a:rPr lang="ru-RU" sz="800" b="1" dirty="0">
                <a:solidFill>
                  <a:srgbClr val="021F43"/>
                </a:solidFill>
                <a:cs typeface="Times New Roman" pitchFamily="18" charset="0"/>
              </a:rPr>
              <a:t>(P171509, доклад)</a:t>
            </a:r>
          </a:p>
          <a:p>
            <a:pPr defTabSz="385763">
              <a:defRPr/>
            </a:pPr>
            <a:r>
              <a:rPr lang="ru-RU" sz="800" b="1" dirty="0">
                <a:solidFill>
                  <a:srgbClr val="FF0000"/>
                </a:solidFill>
                <a:cs typeface="Times New Roman" pitchFamily="18" charset="0"/>
              </a:rPr>
              <a:t>Завершено</a:t>
            </a:r>
          </a:p>
          <a:p>
            <a:pPr defTabSz="385763">
              <a:spcBef>
                <a:spcPct val="50000"/>
              </a:spcBef>
              <a:defRPr/>
            </a:pPr>
            <a:r>
              <a:rPr lang="ru-RU" sz="800" b="1" dirty="0">
                <a:solidFill>
                  <a:srgbClr val="002345">
                    <a:lumMod val="75000"/>
                    <a:lumOff val="25000"/>
                  </a:srgbClr>
                </a:solidFill>
                <a:cs typeface="Times New Roman" pitchFamily="18" charset="0"/>
              </a:rPr>
              <a:t>Региональные программы BBSEA</a:t>
            </a:r>
          </a:p>
        </p:txBody>
      </p:sp>
      <p:sp>
        <p:nvSpPr>
          <p:cNvPr id="24" name="Callout: Bent Line 23">
            <a:extLst>
              <a:ext uri="{FF2B5EF4-FFF2-40B4-BE49-F238E27FC236}">
                <a16:creationId xmlns:a16="http://schemas.microsoft.com/office/drawing/2014/main" id="{B3AFCD53-EA71-47DE-BCDC-265DE4B591E5}"/>
              </a:ext>
            </a:extLst>
          </p:cNvPr>
          <p:cNvSpPr/>
          <p:nvPr/>
        </p:nvSpPr>
        <p:spPr bwMode="auto">
          <a:xfrm flipH="1">
            <a:off x="1835817" y="3065826"/>
            <a:ext cx="2469714" cy="873270"/>
          </a:xfrm>
          <a:prstGeom prst="borderCallout2">
            <a:avLst>
              <a:gd name="adj1" fmla="val 20202"/>
              <a:gd name="adj2" fmla="val -429"/>
              <a:gd name="adj3" fmla="val 20202"/>
              <a:gd name="adj4" fmla="val -9496"/>
              <a:gd name="adj5" fmla="val 74838"/>
              <a:gd name="adj6" fmla="val -13578"/>
            </a:avLst>
          </a:prstGeom>
          <a:noFill/>
          <a:ln w="9525" cap="flat" cmpd="sng" algn="ctr">
            <a:solidFill>
              <a:schemeClr val="bg2"/>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spcBef>
                <a:spcPct val="50000"/>
              </a:spcBef>
              <a:defRPr/>
            </a:pPr>
            <a:r>
              <a:rPr lang="ru-RU" sz="800" b="1" dirty="0">
                <a:solidFill>
                  <a:srgbClr val="021F43"/>
                </a:solidFill>
                <a:cs typeface="Times New Roman" pitchFamily="18" charset="0"/>
              </a:rPr>
              <a:t>Проект по борьбе с загрязнением биогенными веществами в Румынии (P093775, инвестиции) </a:t>
            </a:r>
          </a:p>
          <a:p>
            <a:pPr defTabSz="385763">
              <a:defRPr/>
            </a:pPr>
            <a:r>
              <a:rPr lang="ru-RU" sz="800" b="1" dirty="0">
                <a:solidFill>
                  <a:srgbClr val="FF0000"/>
                </a:solidFill>
                <a:cs typeface="Times New Roman" pitchFamily="18" charset="0"/>
              </a:rPr>
              <a:t>Реализуется до 2022 г.</a:t>
            </a:r>
          </a:p>
          <a:p>
            <a:pPr defTabSz="385763">
              <a:spcBef>
                <a:spcPct val="50000"/>
              </a:spcBef>
              <a:defRPr/>
            </a:pPr>
            <a:r>
              <a:rPr lang="ru-RU" sz="800" b="1" dirty="0">
                <a:solidFill>
                  <a:srgbClr val="002345">
                    <a:lumMod val="75000"/>
                    <a:lumOff val="25000"/>
                  </a:srgbClr>
                </a:solidFill>
                <a:cs typeface="Times New Roman" pitchFamily="18" charset="0"/>
              </a:rPr>
              <a:t>Региональные программы BBSEA</a:t>
            </a:r>
          </a:p>
        </p:txBody>
      </p:sp>
      <p:sp>
        <p:nvSpPr>
          <p:cNvPr id="25" name="Callout: Bent Line 24">
            <a:extLst>
              <a:ext uri="{FF2B5EF4-FFF2-40B4-BE49-F238E27FC236}">
                <a16:creationId xmlns:a16="http://schemas.microsoft.com/office/drawing/2014/main" id="{0FCF7FAA-7A2C-421D-A7C4-5A28E75DCD64}"/>
              </a:ext>
            </a:extLst>
          </p:cNvPr>
          <p:cNvSpPr/>
          <p:nvPr/>
        </p:nvSpPr>
        <p:spPr bwMode="auto">
          <a:xfrm flipH="1">
            <a:off x="5335956" y="1454962"/>
            <a:ext cx="1950247" cy="1531722"/>
          </a:xfrm>
          <a:prstGeom prst="borderCallout2">
            <a:avLst>
              <a:gd name="adj1" fmla="val 29010"/>
              <a:gd name="adj2" fmla="val 101828"/>
              <a:gd name="adj3" fmla="val 29010"/>
              <a:gd name="adj4" fmla="val 114047"/>
              <a:gd name="adj5" fmla="val 68454"/>
              <a:gd name="adj6" fmla="val 105864"/>
            </a:avLst>
          </a:prstGeom>
          <a:noFill/>
          <a:ln w="9525" cap="flat" cmpd="sng" algn="ctr">
            <a:solidFill>
              <a:schemeClr val="bg2"/>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spcBef>
                <a:spcPct val="50000"/>
              </a:spcBef>
              <a:defRPr/>
            </a:pPr>
            <a:r>
              <a:rPr lang="ru-RU" sz="800" b="1" dirty="0">
                <a:solidFill>
                  <a:srgbClr val="021F43"/>
                </a:solidFill>
                <a:cs typeface="Times New Roman" pitchFamily="18" charset="0"/>
              </a:rPr>
              <a:t>Украина. Анализ воздействия на климат, оценка возможностей и приоритетов (P171986, доклад) </a:t>
            </a:r>
            <a:r>
              <a:rPr lang="ru-RU" sz="800" b="1" dirty="0">
                <a:solidFill>
                  <a:srgbClr val="FF0000"/>
                </a:solidFill>
                <a:cs typeface="Times New Roman" pitchFamily="18" charset="0"/>
              </a:rPr>
              <a:t>Реализуется</a:t>
            </a:r>
          </a:p>
          <a:p>
            <a:pPr defTabSz="385763">
              <a:spcBef>
                <a:spcPct val="50000"/>
              </a:spcBef>
              <a:defRPr/>
            </a:pPr>
            <a:r>
              <a:rPr lang="ru-RU" sz="800" b="1" dirty="0">
                <a:solidFill>
                  <a:srgbClr val="021F43"/>
                </a:solidFill>
                <a:cs typeface="Times New Roman" pitchFamily="18" charset="0"/>
              </a:rPr>
              <a:t>Херсонский морской торговый порт (IFC) </a:t>
            </a:r>
            <a:r>
              <a:rPr lang="ru-RU" sz="800" b="1" dirty="0">
                <a:solidFill>
                  <a:srgbClr val="FF0000"/>
                </a:solidFill>
                <a:cs typeface="Times New Roman" pitchFamily="18" charset="0"/>
              </a:rPr>
              <a:t>Реализуется</a:t>
            </a:r>
          </a:p>
          <a:p>
            <a:pPr defTabSz="385763">
              <a:spcBef>
                <a:spcPct val="50000"/>
              </a:spcBef>
              <a:defRPr/>
            </a:pPr>
            <a:r>
              <a:rPr lang="ru-RU" sz="800" b="1" dirty="0">
                <a:solidFill>
                  <a:srgbClr val="002345">
                    <a:lumMod val="75000"/>
                    <a:lumOff val="25000"/>
                  </a:srgbClr>
                </a:solidFill>
                <a:cs typeface="Times New Roman" pitchFamily="18" charset="0"/>
              </a:rPr>
              <a:t>Региональная программы BBSEA, включая национальные мероприятия</a:t>
            </a:r>
          </a:p>
        </p:txBody>
      </p:sp>
      <p:sp>
        <p:nvSpPr>
          <p:cNvPr id="26" name="Callout: Bent Line 25">
            <a:extLst>
              <a:ext uri="{FF2B5EF4-FFF2-40B4-BE49-F238E27FC236}">
                <a16:creationId xmlns:a16="http://schemas.microsoft.com/office/drawing/2014/main" id="{716DD10C-AA81-4CD2-B763-E0B0E8B36612}"/>
              </a:ext>
            </a:extLst>
          </p:cNvPr>
          <p:cNvSpPr/>
          <p:nvPr/>
        </p:nvSpPr>
        <p:spPr bwMode="auto">
          <a:xfrm>
            <a:off x="8649973" y="3503186"/>
            <a:ext cx="1832837" cy="1186104"/>
          </a:xfrm>
          <a:prstGeom prst="borderCallout2">
            <a:avLst>
              <a:gd name="adj1" fmla="val 19664"/>
              <a:gd name="adj2" fmla="val -641"/>
              <a:gd name="adj3" fmla="val 19664"/>
              <a:gd name="adj4" fmla="val -18048"/>
              <a:gd name="adj5" fmla="val 41660"/>
              <a:gd name="adj6" fmla="val -28771"/>
            </a:avLst>
          </a:prstGeom>
          <a:noFill/>
          <a:ln w="9525" cap="flat" cmpd="sng" algn="ctr">
            <a:solidFill>
              <a:schemeClr val="bg2"/>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spcBef>
                <a:spcPct val="50000"/>
              </a:spcBef>
              <a:defRPr/>
            </a:pPr>
            <a:r>
              <a:rPr lang="ru-RU" sz="800" b="1" dirty="0">
                <a:solidFill>
                  <a:srgbClr val="021F43"/>
                </a:solidFill>
                <a:cs typeface="Times New Roman" pitchFamily="18" charset="0"/>
              </a:rPr>
              <a:t>План действий по климатической адаптации в прибрежных районах Грузии (P165927, доклад) </a:t>
            </a:r>
            <a:r>
              <a:rPr lang="ru-RU" sz="800" b="1" dirty="0">
                <a:solidFill>
                  <a:srgbClr val="FF0000"/>
                </a:solidFill>
                <a:cs typeface="Times New Roman" pitchFamily="18" charset="0"/>
              </a:rPr>
              <a:t>Завершено</a:t>
            </a:r>
          </a:p>
          <a:p>
            <a:pPr defTabSz="385763">
              <a:spcBef>
                <a:spcPct val="50000"/>
              </a:spcBef>
              <a:defRPr/>
            </a:pPr>
            <a:r>
              <a:rPr lang="ru-RU" sz="800" b="1" dirty="0">
                <a:solidFill>
                  <a:srgbClr val="002345">
                    <a:lumMod val="75000"/>
                    <a:lumOff val="25000"/>
                  </a:srgbClr>
                </a:solidFill>
                <a:cs typeface="Times New Roman" pitchFamily="18" charset="0"/>
              </a:rPr>
              <a:t>Региональная программы BBSEA, включая национальные мероприятия</a:t>
            </a:r>
          </a:p>
        </p:txBody>
      </p:sp>
      <p:sp>
        <p:nvSpPr>
          <p:cNvPr id="27" name="Callout: Bent Line 26">
            <a:extLst>
              <a:ext uri="{FF2B5EF4-FFF2-40B4-BE49-F238E27FC236}">
                <a16:creationId xmlns:a16="http://schemas.microsoft.com/office/drawing/2014/main" id="{005AE362-D295-44A6-AC25-359A41F72C77}"/>
              </a:ext>
            </a:extLst>
          </p:cNvPr>
          <p:cNvSpPr/>
          <p:nvPr/>
        </p:nvSpPr>
        <p:spPr bwMode="auto">
          <a:xfrm>
            <a:off x="6179329" y="4623510"/>
            <a:ext cx="2144305" cy="1068532"/>
          </a:xfrm>
          <a:prstGeom prst="borderCallout2">
            <a:avLst>
              <a:gd name="adj1" fmla="val 18750"/>
              <a:gd name="adj2" fmla="val -560"/>
              <a:gd name="adj3" fmla="val 18750"/>
              <a:gd name="adj4" fmla="val -16667"/>
              <a:gd name="adj5" fmla="val -12247"/>
              <a:gd name="adj6" fmla="val -2911"/>
            </a:avLst>
          </a:prstGeom>
          <a:noFill/>
          <a:ln w="9525" cap="flat" cmpd="sng" algn="ctr">
            <a:solidFill>
              <a:schemeClr val="bg2"/>
            </a:solidFill>
            <a:prstDash val="solid"/>
            <a:round/>
            <a:headEnd type="none" w="med" len="med"/>
            <a:tailEnd type="none" w="med" len="med"/>
          </a:ln>
          <a:effectLst/>
        </p:spPr>
        <p:txBody>
          <a:bodyPr vert="horz" wrap="square" lIns="38576" tIns="19289" rIns="38576" bIns="19289" numCol="1" rtlCol="0" anchor="t" anchorCtr="0" compatLnSpc="1">
            <a:prstTxWarp prst="textNoShape">
              <a:avLst/>
            </a:prstTxWarp>
          </a:bodyPr>
          <a:lstStyle/>
          <a:p>
            <a:pPr defTabSz="385763">
              <a:spcBef>
                <a:spcPct val="50000"/>
              </a:spcBef>
              <a:defRPr/>
            </a:pPr>
            <a:r>
              <a:rPr lang="ru-RU" sz="800" b="1" dirty="0">
                <a:solidFill>
                  <a:srgbClr val="021F43"/>
                </a:solidFill>
                <a:cs typeface="Times New Roman" pitchFamily="18" charset="0"/>
              </a:rPr>
              <a:t>Проект по комплексному управлению ландшафтами в Турции (P172562, инвестиции) </a:t>
            </a:r>
          </a:p>
          <a:p>
            <a:pPr defTabSz="385763">
              <a:defRPr/>
            </a:pPr>
            <a:r>
              <a:rPr lang="ru-RU" sz="800" b="1" dirty="0">
                <a:solidFill>
                  <a:srgbClr val="FF0000"/>
                </a:solidFill>
                <a:cs typeface="Times New Roman" pitchFamily="18" charset="0"/>
              </a:rPr>
              <a:t>В процессе подготовки </a:t>
            </a:r>
          </a:p>
          <a:p>
            <a:pPr defTabSz="385763">
              <a:spcBef>
                <a:spcPct val="50000"/>
              </a:spcBef>
              <a:defRPr/>
            </a:pPr>
            <a:r>
              <a:rPr lang="ru-RU" sz="800" b="1" dirty="0">
                <a:solidFill>
                  <a:srgbClr val="002345">
                    <a:lumMod val="75000"/>
                    <a:lumOff val="25000"/>
                  </a:srgbClr>
                </a:solidFill>
                <a:cs typeface="Times New Roman" pitchFamily="18" charset="0"/>
              </a:rPr>
              <a:t>Региональная программы BBSEA, включая национальные мероприятия</a:t>
            </a:r>
          </a:p>
        </p:txBody>
      </p:sp>
      <p:pic>
        <p:nvPicPr>
          <p:cNvPr id="15" name="Picture 14">
            <a:extLst>
              <a:ext uri="{FF2B5EF4-FFF2-40B4-BE49-F238E27FC236}">
                <a16:creationId xmlns:a16="http://schemas.microsoft.com/office/drawing/2014/main" id="{4D3AFC4D-8DDB-42DF-86FD-5A44E192E6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Tree>
    <p:extLst>
      <p:ext uri="{BB962C8B-B14F-4D97-AF65-F5344CB8AC3E}">
        <p14:creationId xmlns:p14="http://schemas.microsoft.com/office/powerpoint/2010/main" val="44483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27BC-67C1-4E78-A267-1F9A0E89EC11}"/>
              </a:ext>
            </a:extLst>
          </p:cNvPr>
          <p:cNvSpPr>
            <a:spLocks noGrp="1"/>
          </p:cNvSpPr>
          <p:nvPr>
            <p:ph type="title"/>
          </p:nvPr>
        </p:nvSpPr>
        <p:spPr>
          <a:xfrm>
            <a:off x="2845014" y="655861"/>
            <a:ext cx="6329739" cy="347552"/>
          </a:xfrm>
        </p:spPr>
        <p:txBody>
          <a:bodyPr>
            <a:noAutofit/>
          </a:bodyPr>
          <a:lstStyle/>
          <a:p>
            <a:pPr algn="ctr"/>
            <a:r>
              <a:rPr lang="ru-RU" sz="3400" b="1" cap="small">
                <a:solidFill>
                  <a:srgbClr val="002060"/>
                </a:solidFill>
                <a:latin typeface="Century Gothic" panose="020B0502020202020204" pitchFamily="34" charset="0"/>
              </a:rPr>
              <a:t>Результаты консультаций</a:t>
            </a:r>
          </a:p>
        </p:txBody>
      </p:sp>
      <p:sp>
        <p:nvSpPr>
          <p:cNvPr id="7" name="Title 1">
            <a:extLst>
              <a:ext uri="{FF2B5EF4-FFF2-40B4-BE49-F238E27FC236}">
                <a16:creationId xmlns:a16="http://schemas.microsoft.com/office/drawing/2014/main" id="{E859F675-B230-4CDE-8E52-9B59CEE72780}"/>
              </a:ext>
            </a:extLst>
          </p:cNvPr>
          <p:cNvSpPr txBox="1">
            <a:spLocks/>
          </p:cNvSpPr>
          <p:nvPr/>
        </p:nvSpPr>
        <p:spPr bwMode="auto">
          <a:xfrm>
            <a:off x="1524000" y="1326842"/>
            <a:ext cx="9144000" cy="130374"/>
          </a:xfrm>
          <a:prstGeom prst="rect">
            <a:avLst/>
          </a:prstGeom>
          <a:solidFill>
            <a:schemeClr val="accent4">
              <a:lumMod val="90000"/>
              <a:lumOff val="10000"/>
            </a:schemeClr>
          </a:solidFill>
          <a:ln>
            <a:no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1575" kern="0">
              <a:solidFill>
                <a:prstClr val="white"/>
              </a:solidFill>
              <a:latin typeface="Arial"/>
            </a:endParaRPr>
          </a:p>
        </p:txBody>
      </p:sp>
      <p:sp>
        <p:nvSpPr>
          <p:cNvPr id="8" name="Rectangle 7">
            <a:extLst>
              <a:ext uri="{FF2B5EF4-FFF2-40B4-BE49-F238E27FC236}">
                <a16:creationId xmlns:a16="http://schemas.microsoft.com/office/drawing/2014/main" id="{C7B80B61-9B01-4742-ADED-F912C9C490C0}"/>
              </a:ext>
            </a:extLst>
          </p:cNvPr>
          <p:cNvSpPr/>
          <p:nvPr/>
        </p:nvSpPr>
        <p:spPr>
          <a:xfrm>
            <a:off x="4964708" y="4274323"/>
            <a:ext cx="6299640" cy="2318583"/>
          </a:xfrm>
          <a:prstGeom prst="rect">
            <a:avLst/>
          </a:prstGeom>
        </p:spPr>
        <p:txBody>
          <a:bodyPr wrap="square">
            <a:spAutoFit/>
          </a:bodyPr>
          <a:lstStyle/>
          <a:p>
            <a:pPr>
              <a:spcAft>
                <a:spcPts val="450"/>
              </a:spcAft>
              <a:defRPr/>
            </a:pPr>
            <a:r>
              <a:rPr lang="ru-RU" sz="1600" dirty="0">
                <a:solidFill>
                  <a:srgbClr val="002345"/>
                </a:solidFill>
                <a:latin typeface="Century Gothic" panose="020B0502020202020204" pitchFamily="34" charset="0"/>
              </a:rPr>
              <a:t>Приоритетные мероприятия:</a:t>
            </a:r>
          </a:p>
          <a:p>
            <a:pPr marL="285750" indent="-285750">
              <a:spcAft>
                <a:spcPts val="450"/>
              </a:spcAft>
              <a:buFont typeface="Arial" panose="020B0604020202020204" pitchFamily="34" charset="0"/>
              <a:buChar char="•"/>
              <a:defRPr/>
            </a:pPr>
            <a:r>
              <a:rPr lang="ru-RU" sz="1600" b="1" dirty="0">
                <a:solidFill>
                  <a:srgbClr val="002345"/>
                </a:solidFill>
                <a:latin typeface="Century Gothic" panose="020B0502020202020204" pitchFamily="34" charset="0"/>
              </a:rPr>
              <a:t>Совершенствование правовых инструментов и инструментов политики, а также обеспечение их внедрения</a:t>
            </a:r>
          </a:p>
          <a:p>
            <a:pPr marL="285750" indent="-285750">
              <a:spcAft>
                <a:spcPts val="450"/>
              </a:spcAft>
              <a:buFont typeface="Arial" panose="020B0604020202020204" pitchFamily="34" charset="0"/>
              <a:buChar char="•"/>
              <a:defRPr/>
            </a:pPr>
            <a:r>
              <a:rPr lang="ru-RU" sz="1600" b="1" dirty="0">
                <a:solidFill>
                  <a:srgbClr val="002345"/>
                </a:solidFill>
                <a:latin typeface="Century Gothic" panose="020B0502020202020204" pitchFamily="34" charset="0"/>
              </a:rPr>
              <a:t>Стандарты и руководящие принципы ведения устойчивого бизнеса для частного сектора</a:t>
            </a:r>
          </a:p>
          <a:p>
            <a:pPr marL="285750" indent="-285750">
              <a:spcAft>
                <a:spcPts val="450"/>
              </a:spcAft>
              <a:buFont typeface="Arial" panose="020B0604020202020204" pitchFamily="34" charset="0"/>
              <a:buChar char="•"/>
              <a:defRPr/>
            </a:pPr>
            <a:r>
              <a:rPr lang="ru-RU" sz="1600" b="1" dirty="0">
                <a:solidFill>
                  <a:srgbClr val="002345"/>
                </a:solidFill>
                <a:latin typeface="Century Gothic" panose="020B0502020202020204" pitchFamily="34" charset="0"/>
              </a:rPr>
              <a:t>Повышение осведомленности</a:t>
            </a:r>
          </a:p>
          <a:p>
            <a:pPr marL="285750" indent="-285750">
              <a:spcAft>
                <a:spcPts val="450"/>
              </a:spcAft>
              <a:buFont typeface="Arial" panose="020B0604020202020204" pitchFamily="34" charset="0"/>
              <a:buChar char="•"/>
              <a:defRPr/>
            </a:pPr>
            <a:r>
              <a:rPr lang="ru-RU" sz="1600" b="1" dirty="0">
                <a:solidFill>
                  <a:srgbClr val="002345"/>
                </a:solidFill>
                <a:latin typeface="Century Gothic" panose="020B0502020202020204" pitchFamily="34" charset="0"/>
              </a:rPr>
              <a:t>Инвестиции  </a:t>
            </a:r>
          </a:p>
        </p:txBody>
      </p:sp>
      <p:pic>
        <p:nvPicPr>
          <p:cNvPr id="9" name="Picture 8">
            <a:extLst>
              <a:ext uri="{FF2B5EF4-FFF2-40B4-BE49-F238E27FC236}">
                <a16:creationId xmlns:a16="http://schemas.microsoft.com/office/drawing/2014/main" id="{1D5D18DB-C2BB-7245-89F6-83BDBE7DB3A1}"/>
              </a:ext>
            </a:extLst>
          </p:cNvPr>
          <p:cNvPicPr>
            <a:picLocks noChangeAspect="1"/>
          </p:cNvPicPr>
          <p:nvPr/>
        </p:nvPicPr>
        <p:blipFill>
          <a:blip r:embed="rId3"/>
          <a:stretch>
            <a:fillRect/>
          </a:stretch>
        </p:blipFill>
        <p:spPr>
          <a:xfrm>
            <a:off x="10760836" y="6020865"/>
            <a:ext cx="1255229" cy="690023"/>
          </a:xfrm>
          <a:prstGeom prst="rect">
            <a:avLst/>
          </a:prstGeom>
        </p:spPr>
      </p:pic>
      <p:sp>
        <p:nvSpPr>
          <p:cNvPr id="11" name="Rectangle 10">
            <a:extLst>
              <a:ext uri="{FF2B5EF4-FFF2-40B4-BE49-F238E27FC236}">
                <a16:creationId xmlns:a16="http://schemas.microsoft.com/office/drawing/2014/main" id="{2225BCAB-F7E4-42A7-A127-22FC8D837CA7}"/>
              </a:ext>
            </a:extLst>
          </p:cNvPr>
          <p:cNvSpPr/>
          <p:nvPr/>
        </p:nvSpPr>
        <p:spPr>
          <a:xfrm>
            <a:off x="2085692" y="4274323"/>
            <a:ext cx="2208011" cy="1633781"/>
          </a:xfrm>
          <a:prstGeom prst="rect">
            <a:avLst/>
          </a:prstGeom>
        </p:spPr>
        <p:txBody>
          <a:bodyPr wrap="square">
            <a:spAutoFit/>
          </a:bodyPr>
          <a:lstStyle/>
          <a:p>
            <a:pPr algn="just">
              <a:spcAft>
                <a:spcPts val="450"/>
              </a:spcAft>
              <a:defRPr/>
            </a:pPr>
            <a:r>
              <a:rPr lang="ru-RU" sz="1600" dirty="0">
                <a:solidFill>
                  <a:srgbClr val="002345"/>
                </a:solidFill>
                <a:latin typeface="Century Gothic" panose="020B0502020202020204" pitchFamily="34" charset="0"/>
              </a:rPr>
              <a:t>Приоритетная задача в области борьбы с загрязнением:</a:t>
            </a:r>
          </a:p>
          <a:p>
            <a:pPr algn="just">
              <a:spcAft>
                <a:spcPts val="450"/>
              </a:spcAft>
              <a:defRPr/>
            </a:pPr>
            <a:r>
              <a:rPr lang="ru-RU" sz="1600" b="1" dirty="0">
                <a:solidFill>
                  <a:srgbClr val="002345"/>
                </a:solidFill>
                <a:latin typeface="Century Gothic" panose="020B0502020202020204" pitchFamily="34" charset="0"/>
              </a:rPr>
              <a:t>Биогенные вещества</a:t>
            </a:r>
          </a:p>
        </p:txBody>
      </p:sp>
      <p:sp>
        <p:nvSpPr>
          <p:cNvPr id="12" name="Rectangle 11">
            <a:extLst>
              <a:ext uri="{FF2B5EF4-FFF2-40B4-BE49-F238E27FC236}">
                <a16:creationId xmlns:a16="http://schemas.microsoft.com/office/drawing/2014/main" id="{768063E7-2975-4B71-B8A4-1C75DE7F7CD6}"/>
              </a:ext>
            </a:extLst>
          </p:cNvPr>
          <p:cNvSpPr/>
          <p:nvPr/>
        </p:nvSpPr>
        <p:spPr>
          <a:xfrm>
            <a:off x="1706682" y="1780645"/>
            <a:ext cx="8544758" cy="1451679"/>
          </a:xfrm>
          <a:prstGeom prst="rect">
            <a:avLst/>
          </a:prstGeom>
        </p:spPr>
        <p:txBody>
          <a:bodyPr wrap="square">
            <a:spAutoFit/>
          </a:bodyPr>
          <a:lstStyle/>
          <a:p>
            <a:pPr algn="just">
              <a:spcAft>
                <a:spcPts val="450"/>
              </a:spcAft>
              <a:defRPr/>
            </a:pPr>
            <a:r>
              <a:rPr lang="ru-RU" sz="2000" dirty="0">
                <a:solidFill>
                  <a:srgbClr val="002345"/>
                </a:solidFill>
                <a:latin typeface="Century Gothic" panose="020B0502020202020204" pitchFamily="34" charset="0"/>
              </a:rPr>
              <a:t>Результаты легли в основу программы BBSEA</a:t>
            </a:r>
          </a:p>
          <a:p>
            <a:pPr algn="just">
              <a:spcAft>
                <a:spcPts val="450"/>
              </a:spcAft>
              <a:defRPr/>
            </a:pPr>
            <a:r>
              <a:rPr lang="ru-RU" sz="2000" dirty="0">
                <a:solidFill>
                  <a:srgbClr val="002345"/>
                </a:solidFill>
                <a:latin typeface="Century Gothic" panose="020B0502020202020204" pitchFamily="34" charset="0"/>
              </a:rPr>
              <a:t>Консультации проходили с февраля 2021 года в Болгарии, Грузии, Молдове, Румынии, Турции и Украине</a:t>
            </a:r>
          </a:p>
          <a:p>
            <a:pPr algn="just">
              <a:spcAft>
                <a:spcPts val="450"/>
              </a:spcAft>
              <a:defRPr/>
            </a:pPr>
            <a:endParaRPr lang="en-US" dirty="0">
              <a:solidFill>
                <a:srgbClr val="002345"/>
              </a:solidFill>
              <a:latin typeface="Century Gothic" panose="020B0502020202020204" pitchFamily="34" charset="0"/>
            </a:endParaRPr>
          </a:p>
        </p:txBody>
      </p:sp>
      <p:pic>
        <p:nvPicPr>
          <p:cNvPr id="6" name="Picture 5">
            <a:extLst>
              <a:ext uri="{FF2B5EF4-FFF2-40B4-BE49-F238E27FC236}">
                <a16:creationId xmlns:a16="http://schemas.microsoft.com/office/drawing/2014/main" id="{4C4078E4-0A6F-4EC1-8D60-5708DA3AE8F1}"/>
              </a:ext>
            </a:extLst>
          </p:cNvPr>
          <p:cNvPicPr>
            <a:picLocks noChangeAspect="1"/>
          </p:cNvPicPr>
          <p:nvPr/>
        </p:nvPicPr>
        <p:blipFill>
          <a:blip r:embed="rId4"/>
          <a:stretch>
            <a:fillRect/>
          </a:stretch>
        </p:blipFill>
        <p:spPr>
          <a:xfrm>
            <a:off x="5892088" y="3234597"/>
            <a:ext cx="863644" cy="952549"/>
          </a:xfrm>
          <a:prstGeom prst="rect">
            <a:avLst/>
          </a:prstGeom>
        </p:spPr>
      </p:pic>
      <p:pic>
        <p:nvPicPr>
          <p:cNvPr id="14" name="Picture 13">
            <a:extLst>
              <a:ext uri="{FF2B5EF4-FFF2-40B4-BE49-F238E27FC236}">
                <a16:creationId xmlns:a16="http://schemas.microsoft.com/office/drawing/2014/main" id="{5FB66548-1481-4D12-904C-3714B39FAF06}"/>
              </a:ext>
            </a:extLst>
          </p:cNvPr>
          <p:cNvPicPr>
            <a:picLocks noChangeAspect="1"/>
          </p:cNvPicPr>
          <p:nvPr/>
        </p:nvPicPr>
        <p:blipFill>
          <a:blip r:embed="rId5"/>
          <a:stretch>
            <a:fillRect/>
          </a:stretch>
        </p:blipFill>
        <p:spPr>
          <a:xfrm>
            <a:off x="2492414" y="3193664"/>
            <a:ext cx="997001" cy="958899"/>
          </a:xfrm>
          <a:prstGeom prst="rect">
            <a:avLst/>
          </a:prstGeom>
        </p:spPr>
      </p:pic>
      <p:pic>
        <p:nvPicPr>
          <p:cNvPr id="10" name="Picture 9">
            <a:extLst>
              <a:ext uri="{FF2B5EF4-FFF2-40B4-BE49-F238E27FC236}">
                <a16:creationId xmlns:a16="http://schemas.microsoft.com/office/drawing/2014/main" id="{94607B7D-28F2-4ADD-B5EB-EE43CBF9BE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4937" y="5889011"/>
            <a:ext cx="1907458" cy="953729"/>
          </a:xfrm>
          <a:prstGeom prst="rect">
            <a:avLst/>
          </a:prstGeom>
        </p:spPr>
      </p:pic>
    </p:spTree>
    <p:extLst>
      <p:ext uri="{BB962C8B-B14F-4D97-AF65-F5344CB8AC3E}">
        <p14:creationId xmlns:p14="http://schemas.microsoft.com/office/powerpoint/2010/main" val="179731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1D0-F535-4A75-929D-E6A94012DA96}"/>
              </a:ext>
            </a:extLst>
          </p:cNvPr>
          <p:cNvSpPr>
            <a:spLocks noGrp="1"/>
          </p:cNvSpPr>
          <p:nvPr>
            <p:ph type="title"/>
          </p:nvPr>
        </p:nvSpPr>
        <p:spPr>
          <a:noFill/>
        </p:spPr>
        <p:txBody>
          <a:bodyPr anchor="ctr"/>
          <a:lstStyle/>
          <a:p>
            <a:pPr algn="ctr"/>
            <a:r>
              <a:rPr lang="ru-RU" sz="1800">
                <a:solidFill>
                  <a:schemeClr val="bg1"/>
                </a:solidFill>
              </a:rPr>
              <a:t>И изменение климата только ухудшает ситуацию</a:t>
            </a:r>
          </a:p>
        </p:txBody>
      </p:sp>
      <p:pic>
        <p:nvPicPr>
          <p:cNvPr id="5" name="Picture 4">
            <a:extLst>
              <a:ext uri="{FF2B5EF4-FFF2-40B4-BE49-F238E27FC236}">
                <a16:creationId xmlns:a16="http://schemas.microsoft.com/office/drawing/2014/main" id="{694B0A4B-92AE-43EA-8928-148A6EF42EDD}"/>
              </a:ext>
            </a:extLst>
          </p:cNvPr>
          <p:cNvPicPr>
            <a:picLocks noChangeAspect="1"/>
          </p:cNvPicPr>
          <p:nvPr/>
        </p:nvPicPr>
        <p:blipFill>
          <a:blip r:embed="rId3"/>
          <a:stretch>
            <a:fillRect/>
          </a:stretch>
        </p:blipFill>
        <p:spPr>
          <a:xfrm>
            <a:off x="1524000" y="824866"/>
            <a:ext cx="9144000" cy="1830464"/>
          </a:xfrm>
          <a:prstGeom prst="rect">
            <a:avLst/>
          </a:prstGeom>
        </p:spPr>
      </p:pic>
      <p:pic>
        <p:nvPicPr>
          <p:cNvPr id="7" name="Picture 6">
            <a:extLst>
              <a:ext uri="{FF2B5EF4-FFF2-40B4-BE49-F238E27FC236}">
                <a16:creationId xmlns:a16="http://schemas.microsoft.com/office/drawing/2014/main" id="{747548D7-7D5B-4669-AF10-0E5580556A1A}"/>
              </a:ext>
            </a:extLst>
          </p:cNvPr>
          <p:cNvPicPr>
            <a:picLocks noChangeAspect="1"/>
          </p:cNvPicPr>
          <p:nvPr/>
        </p:nvPicPr>
        <p:blipFill>
          <a:blip r:embed="rId4"/>
          <a:stretch>
            <a:fillRect/>
          </a:stretch>
        </p:blipFill>
        <p:spPr>
          <a:xfrm>
            <a:off x="1504869" y="824867"/>
            <a:ext cx="9163133" cy="2757049"/>
          </a:xfrm>
          <a:prstGeom prst="rect">
            <a:avLst/>
          </a:prstGeom>
        </p:spPr>
      </p:pic>
      <p:sp>
        <p:nvSpPr>
          <p:cNvPr id="10" name="Title 1">
            <a:extLst>
              <a:ext uri="{FF2B5EF4-FFF2-40B4-BE49-F238E27FC236}">
                <a16:creationId xmlns:a16="http://schemas.microsoft.com/office/drawing/2014/main" id="{3A5A1B3B-7F64-414E-9ACE-249718D1FA51}"/>
              </a:ext>
            </a:extLst>
          </p:cNvPr>
          <p:cNvSpPr txBox="1">
            <a:spLocks/>
          </p:cNvSpPr>
          <p:nvPr/>
        </p:nvSpPr>
        <p:spPr bwMode="auto">
          <a:xfrm>
            <a:off x="955040" y="4104804"/>
            <a:ext cx="10586719" cy="5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defRPr/>
            </a:pPr>
            <a:r>
              <a:rPr lang="ru-RU" sz="3000" b="1">
                <a:solidFill>
                  <a:srgbClr val="002060"/>
                </a:solidFill>
                <a:latin typeface="Century Gothic" panose="020B0502020202020204" pitchFamily="34" charset="0"/>
              </a:rPr>
              <a:t>Рабочая встреча 1</a:t>
            </a:r>
          </a:p>
          <a:p>
            <a:pPr algn="ctr">
              <a:defRPr/>
            </a:pPr>
            <a:r>
              <a:rPr lang="ru-RU" sz="3000" b="1">
                <a:solidFill>
                  <a:srgbClr val="002060"/>
                </a:solidFill>
                <a:latin typeface="Century Gothic" panose="020B0502020202020204" pitchFamily="34" charset="0"/>
              </a:rPr>
              <a:t>Расширение знаний о загрязнении Черного моря </a:t>
            </a:r>
          </a:p>
        </p:txBody>
      </p:sp>
      <p:sp>
        <p:nvSpPr>
          <p:cNvPr id="11" name="Title 1">
            <a:extLst>
              <a:ext uri="{FF2B5EF4-FFF2-40B4-BE49-F238E27FC236}">
                <a16:creationId xmlns:a16="http://schemas.microsoft.com/office/drawing/2014/main" id="{A6AC72C5-5177-514A-8FBA-B4F5867F62A9}"/>
              </a:ext>
            </a:extLst>
          </p:cNvPr>
          <p:cNvSpPr txBox="1">
            <a:spLocks/>
          </p:cNvSpPr>
          <p:nvPr/>
        </p:nvSpPr>
        <p:spPr bwMode="auto">
          <a:xfrm>
            <a:off x="1514434" y="5018842"/>
            <a:ext cx="9144000" cy="66343"/>
          </a:xfrm>
          <a:prstGeom prst="rect">
            <a:avLst/>
          </a:prstGeom>
          <a:solidFill>
            <a:srgbClr val="92D050"/>
          </a:solidFill>
          <a:ln w="19050">
            <a:solidFill>
              <a:schemeClr val="accent3"/>
            </a:solidFill>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cap="none" baseline="0">
                <a:solidFill>
                  <a:srgbClr val="021F43"/>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defRPr/>
            </a:pPr>
            <a:endParaRPr lang="en-US" sz="1575" kern="0">
              <a:solidFill>
                <a:prstClr val="white"/>
              </a:solidFill>
              <a:latin typeface="Arial"/>
            </a:endParaRPr>
          </a:p>
        </p:txBody>
      </p:sp>
      <p:sp>
        <p:nvSpPr>
          <p:cNvPr id="12" name="Title 3">
            <a:extLst>
              <a:ext uri="{FF2B5EF4-FFF2-40B4-BE49-F238E27FC236}">
                <a16:creationId xmlns:a16="http://schemas.microsoft.com/office/drawing/2014/main" id="{5C38EC6E-9E74-2E46-A67E-6392C20BF478}"/>
              </a:ext>
            </a:extLst>
          </p:cNvPr>
          <p:cNvSpPr txBox="1">
            <a:spLocks/>
          </p:cNvSpPr>
          <p:nvPr/>
        </p:nvSpPr>
        <p:spPr>
          <a:xfrm>
            <a:off x="1703512" y="4869160"/>
            <a:ext cx="8856984" cy="1512168"/>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b="0" i="0" kern="1200" cap="none" baseline="0">
                <a:solidFill>
                  <a:srgbClr val="021F43"/>
                </a:solidFill>
                <a:latin typeface="+mn-lt"/>
                <a:ea typeface="+mj-ea"/>
                <a:cs typeface="Andes ExtraLight"/>
              </a:defRPr>
            </a:lvl1pPr>
          </a:lstStyle>
          <a:p>
            <a:pPr algn="ctr">
              <a:spcAft>
                <a:spcPts val="600"/>
              </a:spcAft>
            </a:pPr>
            <a:r>
              <a:rPr lang="ru-RU" sz="2000" dirty="0">
                <a:solidFill>
                  <a:srgbClr val="44546A"/>
                </a:solidFill>
                <a:latin typeface="Century Gothic" panose="020B0502020202020204" pitchFamily="34" charset="0"/>
                <a:cs typeface="Arial" panose="020B0604020202020204" pitchFamily="34" charset="0"/>
              </a:rPr>
              <a:t>1. Мониторинг загрязнения в России </a:t>
            </a:r>
          </a:p>
        </p:txBody>
      </p:sp>
      <p:pic>
        <p:nvPicPr>
          <p:cNvPr id="13" name="Picture 12">
            <a:extLst>
              <a:ext uri="{FF2B5EF4-FFF2-40B4-BE49-F238E27FC236}">
                <a16:creationId xmlns:a16="http://schemas.microsoft.com/office/drawing/2014/main" id="{1BF196BE-C1BA-4D78-8CB3-97DE83BD7F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4542" y="5900865"/>
            <a:ext cx="1907458" cy="953729"/>
          </a:xfrm>
          <a:prstGeom prst="rect">
            <a:avLst/>
          </a:prstGeom>
        </p:spPr>
      </p:pic>
    </p:spTree>
    <p:extLst>
      <p:ext uri="{BB962C8B-B14F-4D97-AF65-F5344CB8AC3E}">
        <p14:creationId xmlns:p14="http://schemas.microsoft.com/office/powerpoint/2010/main" val="2587643477"/>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2C3A21"/>
      </a:dk2>
      <a:lt2>
        <a:srgbClr val="E8E2E2"/>
      </a:lt2>
      <a:accent1>
        <a:srgbClr val="23B2AE"/>
      </a:accent1>
      <a:accent2>
        <a:srgbClr val="17B870"/>
      </a:accent2>
      <a:accent3>
        <a:srgbClr val="24BA39"/>
      </a:accent3>
      <a:accent4>
        <a:srgbClr val="44B817"/>
      </a:accent4>
      <a:accent5>
        <a:srgbClr val="84AE22"/>
      </a:accent5>
      <a:accent6>
        <a:srgbClr val="B3A117"/>
      </a:accent6>
      <a:hlink>
        <a:srgbClr val="608D2F"/>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2171</Words>
  <Application>Microsoft Office PowerPoint</Application>
  <PresentationFormat>Widescreen</PresentationFormat>
  <Paragraphs>295</Paragraphs>
  <Slides>22</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Andes ExtraLight</vt:lpstr>
      <vt:lpstr>Arial</vt:lpstr>
      <vt:lpstr>Calibri</vt:lpstr>
      <vt:lpstr>Calibri Light</vt:lpstr>
      <vt:lpstr>Century Gothic</vt:lpstr>
      <vt:lpstr>Platform Web</vt:lpstr>
      <vt:lpstr>Trebuchet MS</vt:lpstr>
      <vt:lpstr>Tw Cen MT</vt:lpstr>
      <vt:lpstr>GradientRiseVTI</vt:lpstr>
      <vt:lpstr>Office Theme</vt:lpstr>
      <vt:lpstr>1_Office Theme</vt:lpstr>
      <vt:lpstr>2_Office Theme</vt:lpstr>
      <vt:lpstr>PowerPoint Presentation</vt:lpstr>
      <vt:lpstr>И изменение климата только ухудшает ситуацию</vt:lpstr>
      <vt:lpstr>И изменение климата только ухудшает ситуацию</vt:lpstr>
      <vt:lpstr>И изменение климата только ухудшает ситуацию</vt:lpstr>
      <vt:lpstr>Что мы подразумеваем под термином «blueing» (досл. «окрашивание в синий цвет»)? </vt:lpstr>
      <vt:lpstr>Программа BBSEA: ОСНОВНЫЕ элементы </vt:lpstr>
      <vt:lpstr>PowerPoint Presentation</vt:lpstr>
      <vt:lpstr>Результаты консультаций</vt:lpstr>
      <vt:lpstr>И изменение климата только ухудшает ситуацию</vt:lpstr>
      <vt:lpstr>И изменение климата только ухудшает ситуацию</vt:lpstr>
      <vt:lpstr>       . </vt:lpstr>
      <vt:lpstr>Оценка загрязнения Черного моря:</vt:lpstr>
      <vt:lpstr>Анализ правовых и институциональных аспектов</vt:lpstr>
      <vt:lpstr>Сценарии для повседневной деятельности</vt:lpstr>
      <vt:lpstr>Статус подготовки доклада BBSEA</vt:lpstr>
      <vt:lpstr>Опрос для рабочей встречи 1 с использованием инструмента Metimeter</vt:lpstr>
      <vt:lpstr>И изменение климата только ухудшает ситуацию</vt:lpstr>
      <vt:lpstr>И изменение климата только ухудшает ситуацию</vt:lpstr>
      <vt:lpstr>И изменение климата только ухудшает ситуацию</vt:lpstr>
      <vt:lpstr>PowerPoint Presentation</vt:lpstr>
      <vt:lpstr>Ход подготовки проекта </vt:lpstr>
      <vt:lpstr>Опрос для рабочей встречи 2 с использованием инструмента Metimeter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 Climate Change adds pressure</dc:title>
  <dc:creator>Eolina Petrova Milova</dc:creator>
  <cp:lastModifiedBy>Evgenia Logiotatou</cp:lastModifiedBy>
  <cp:revision>27</cp:revision>
  <dcterms:created xsi:type="dcterms:W3CDTF">2021-09-21T08:09:14Z</dcterms:created>
  <dcterms:modified xsi:type="dcterms:W3CDTF">2021-10-04T09:28:06Z</dcterms:modified>
</cp:coreProperties>
</file>